
<file path=[Content_Types].xml><?xml version="1.0" encoding="utf-8"?>
<Types xmlns="http://schemas.openxmlformats.org/package/2006/content-types">
  <Default Extension="fntdata" ContentType="application/x-fontdata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9" r:id="rId1"/>
  </p:sldMasterIdLst>
  <p:notesMasterIdLst>
    <p:notesMasterId r:id="rId13"/>
  </p:notesMasterIdLst>
  <p:sldIdLst>
    <p:sldId id="256" r:id="rId2"/>
    <p:sldId id="259" r:id="rId3"/>
    <p:sldId id="303" r:id="rId4"/>
    <p:sldId id="297" r:id="rId5"/>
    <p:sldId id="298" r:id="rId6"/>
    <p:sldId id="299" r:id="rId7"/>
    <p:sldId id="300" r:id="rId8"/>
    <p:sldId id="301" r:id="rId9"/>
    <p:sldId id="302" r:id="rId10"/>
    <p:sldId id="260" r:id="rId11"/>
    <p:sldId id="279" r:id="rId12"/>
  </p:sldIdLst>
  <p:sldSz cx="9144000" cy="5143500" type="screen16x9"/>
  <p:notesSz cx="6858000" cy="9144000"/>
  <p:embeddedFontLst>
    <p:embeddedFont>
      <p:font typeface="Amatic SC" panose="00000500000000000000" pitchFamily="2" charset="-79"/>
      <p:regular r:id="rId14"/>
      <p:bold r:id="rId15"/>
    </p:embeddedFont>
    <p:embeddedFont>
      <p:font typeface="Encode Sans Semi Condensed" panose="020B0604020202020204" charset="-18"/>
      <p:regular r:id="rId16"/>
      <p:bold r:id="rId17"/>
    </p:embeddedFont>
    <p:embeddedFont>
      <p:font typeface="Encode Sans Semi Condensed Light" panose="020B0604020202020204" charset="-18"/>
      <p:regular r:id="rId18"/>
      <p:bold r:id="rId1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4218DE6-D431-4044-9C84-DCB305295717}">
  <a:tblStyle styleId="{84218DE6-D431-4044-9C84-DCB305295717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A4D890D1-4835-4479-89E5-008A3579EB0F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38" d="100"/>
          <a:sy n="138" d="100"/>
        </p:scale>
        <p:origin x="834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8" name="Google Shape;1568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9" name="Google Shape;1569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" name="Google Shape;1597;g35f391192_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8" name="Google Shape;1598;g35f391192_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1" name="Google Shape;1861;g35ed75ccf_01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2" name="Google Shape;1862;g35ed75ccf_01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0" name="Google Shape;1590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1" name="Google Shape;1591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0">
          <a:extLst>
            <a:ext uri="{FF2B5EF4-FFF2-40B4-BE49-F238E27FC236}">
              <a16:creationId xmlns:a16="http://schemas.microsoft.com/office/drawing/2014/main" id="{1183ADA3-7D56-A31B-B627-944EF45EFD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" name="Google Shape;1761;g35ed75ccf_044:notes">
            <a:extLst>
              <a:ext uri="{FF2B5EF4-FFF2-40B4-BE49-F238E27FC236}">
                <a16:creationId xmlns:a16="http://schemas.microsoft.com/office/drawing/2014/main" id="{A6CFEDBE-261A-CCCB-F454-C1E0D254D6F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2" name="Google Shape;1762;g35ed75ccf_044:notes">
            <a:extLst>
              <a:ext uri="{FF2B5EF4-FFF2-40B4-BE49-F238E27FC236}">
                <a16:creationId xmlns:a16="http://schemas.microsoft.com/office/drawing/2014/main" id="{40C117F1-54B0-A559-CFED-09D72A724CF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370111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9">
          <a:extLst>
            <a:ext uri="{FF2B5EF4-FFF2-40B4-BE49-F238E27FC236}">
              <a16:creationId xmlns:a16="http://schemas.microsoft.com/office/drawing/2014/main" id="{398F0710-049C-3BDD-254F-38770CC194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0" name="Google Shape;1610;g35ed75ccf_015:notes">
            <a:extLst>
              <a:ext uri="{FF2B5EF4-FFF2-40B4-BE49-F238E27FC236}">
                <a16:creationId xmlns:a16="http://schemas.microsoft.com/office/drawing/2014/main" id="{0A0EDAB7-494C-86AE-91B5-DEB82D9592B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1" name="Google Shape;1611;g35ed75ccf_015:notes">
            <a:extLst>
              <a:ext uri="{FF2B5EF4-FFF2-40B4-BE49-F238E27FC236}">
                <a16:creationId xmlns:a16="http://schemas.microsoft.com/office/drawing/2014/main" id="{03FEFB0C-CAF3-6AFB-6B06-427A9583222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965233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9">
          <a:extLst>
            <a:ext uri="{FF2B5EF4-FFF2-40B4-BE49-F238E27FC236}">
              <a16:creationId xmlns:a16="http://schemas.microsoft.com/office/drawing/2014/main" id="{2C0B0255-3064-FDE5-9A8E-2F679C4FC4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0" name="Google Shape;1610;g35ed75ccf_015:notes">
            <a:extLst>
              <a:ext uri="{FF2B5EF4-FFF2-40B4-BE49-F238E27FC236}">
                <a16:creationId xmlns:a16="http://schemas.microsoft.com/office/drawing/2014/main" id="{2F0F9BC4-6088-EE45-DD6A-029D4A5F508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1" name="Google Shape;1611;g35ed75ccf_015:notes">
            <a:extLst>
              <a:ext uri="{FF2B5EF4-FFF2-40B4-BE49-F238E27FC236}">
                <a16:creationId xmlns:a16="http://schemas.microsoft.com/office/drawing/2014/main" id="{1AC669C1-D8BF-9541-1CB0-C863E57D086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875510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9">
          <a:extLst>
            <a:ext uri="{FF2B5EF4-FFF2-40B4-BE49-F238E27FC236}">
              <a16:creationId xmlns:a16="http://schemas.microsoft.com/office/drawing/2014/main" id="{A6D8657B-B7A2-D14B-B513-D704A75A2D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0" name="Google Shape;1610;g35ed75ccf_015:notes">
            <a:extLst>
              <a:ext uri="{FF2B5EF4-FFF2-40B4-BE49-F238E27FC236}">
                <a16:creationId xmlns:a16="http://schemas.microsoft.com/office/drawing/2014/main" id="{6DE3FD56-5473-E2BC-7423-765F993B1F1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1" name="Google Shape;1611;g35ed75ccf_015:notes">
            <a:extLst>
              <a:ext uri="{FF2B5EF4-FFF2-40B4-BE49-F238E27FC236}">
                <a16:creationId xmlns:a16="http://schemas.microsoft.com/office/drawing/2014/main" id="{F691F420-B663-AFDD-9325-315911F7A5D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901541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2">
          <a:extLst>
            <a:ext uri="{FF2B5EF4-FFF2-40B4-BE49-F238E27FC236}">
              <a16:creationId xmlns:a16="http://schemas.microsoft.com/office/drawing/2014/main" id="{8E8BE177-1654-08B9-2442-0D64FC9390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3" name="Google Shape;1603;p:notes">
            <a:extLst>
              <a:ext uri="{FF2B5EF4-FFF2-40B4-BE49-F238E27FC236}">
                <a16:creationId xmlns:a16="http://schemas.microsoft.com/office/drawing/2014/main" id="{0EC8CA65-4759-0F0F-AB89-E1FD6A09E40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4" name="Google Shape;1604;p:notes">
            <a:extLst>
              <a:ext uri="{FF2B5EF4-FFF2-40B4-BE49-F238E27FC236}">
                <a16:creationId xmlns:a16="http://schemas.microsoft.com/office/drawing/2014/main" id="{A90111B6-971E-BF5A-8B01-76C3C38AF1B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843042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2">
          <a:extLst>
            <a:ext uri="{FF2B5EF4-FFF2-40B4-BE49-F238E27FC236}">
              <a16:creationId xmlns:a16="http://schemas.microsoft.com/office/drawing/2014/main" id="{1CD8AA5B-6C72-1514-F040-BA1A4BF6CF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3" name="Google Shape;1603;p:notes">
            <a:extLst>
              <a:ext uri="{FF2B5EF4-FFF2-40B4-BE49-F238E27FC236}">
                <a16:creationId xmlns:a16="http://schemas.microsoft.com/office/drawing/2014/main" id="{57AD99F4-0F43-1669-FB6C-B0A9717AA2C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4" name="Google Shape;1604;p:notes">
            <a:extLst>
              <a:ext uri="{FF2B5EF4-FFF2-40B4-BE49-F238E27FC236}">
                <a16:creationId xmlns:a16="http://schemas.microsoft.com/office/drawing/2014/main" id="{218FAB36-9830-F6EA-DDA7-C7C012A706E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807306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9">
          <a:extLst>
            <a:ext uri="{FF2B5EF4-FFF2-40B4-BE49-F238E27FC236}">
              <a16:creationId xmlns:a16="http://schemas.microsoft.com/office/drawing/2014/main" id="{BFE45C17-35FA-B04E-4FFE-571A53D2C7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0" name="Google Shape;1610;g35ed75ccf_015:notes">
            <a:extLst>
              <a:ext uri="{FF2B5EF4-FFF2-40B4-BE49-F238E27FC236}">
                <a16:creationId xmlns:a16="http://schemas.microsoft.com/office/drawing/2014/main" id="{68CE64D0-DA70-342E-BD3A-C07C5C332E8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1" name="Google Shape;1611;g35ed75ccf_015:notes">
            <a:extLst>
              <a:ext uri="{FF2B5EF4-FFF2-40B4-BE49-F238E27FC236}">
                <a16:creationId xmlns:a16="http://schemas.microsoft.com/office/drawing/2014/main" id="{5E077828-74B9-A850-912F-E7F7E58AA40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965139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solidFill>
          <a:schemeClr val="accent2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561639" y="0"/>
            <a:ext cx="406192" cy="3254913"/>
            <a:chOff x="6176324" y="51530"/>
            <a:chExt cx="466512" cy="3738701"/>
          </a:xfrm>
        </p:grpSpPr>
        <p:sp>
          <p:nvSpPr>
            <p:cNvPr id="11" name="Google Shape;11;p2"/>
            <p:cNvSpPr/>
            <p:nvPr/>
          </p:nvSpPr>
          <p:spPr>
            <a:xfrm>
              <a:off x="6176324" y="2971595"/>
              <a:ext cx="466512" cy="818636"/>
            </a:xfrm>
            <a:custGeom>
              <a:avLst/>
              <a:gdLst/>
              <a:ahLst/>
              <a:cxnLst/>
              <a:rect l="l" t="t" r="r" b="b"/>
              <a:pathLst>
                <a:path w="466512" h="818636" extrusionOk="0">
                  <a:moveTo>
                    <a:pt x="332323" y="212841"/>
                  </a:moveTo>
                  <a:cubicBezTo>
                    <a:pt x="341531" y="160708"/>
                    <a:pt x="342674" y="107476"/>
                    <a:pt x="335880" y="54980"/>
                  </a:cubicBezTo>
                  <a:cubicBezTo>
                    <a:pt x="332578" y="42280"/>
                    <a:pt x="316004" y="50599"/>
                    <a:pt x="306479" y="48630"/>
                  </a:cubicBezTo>
                  <a:cubicBezTo>
                    <a:pt x="306923" y="-17537"/>
                    <a:pt x="162779" y="-14870"/>
                    <a:pt x="159984" y="48630"/>
                  </a:cubicBezTo>
                  <a:cubicBezTo>
                    <a:pt x="98580" y="52250"/>
                    <a:pt x="140934" y="172709"/>
                    <a:pt x="140554" y="213159"/>
                  </a:cubicBezTo>
                  <a:cubicBezTo>
                    <a:pt x="105057" y="231383"/>
                    <a:pt x="103723" y="274563"/>
                    <a:pt x="102454" y="310060"/>
                  </a:cubicBezTo>
                  <a:cubicBezTo>
                    <a:pt x="97246" y="356427"/>
                    <a:pt x="82324" y="401182"/>
                    <a:pt x="58766" y="441441"/>
                  </a:cubicBezTo>
                  <a:cubicBezTo>
                    <a:pt x="-124178" y="764783"/>
                    <a:pt x="171287" y="823140"/>
                    <a:pt x="250027" y="818377"/>
                  </a:cubicBezTo>
                  <a:cubicBezTo>
                    <a:pt x="471579" y="804979"/>
                    <a:pt x="517362" y="615177"/>
                    <a:pt x="413476" y="441441"/>
                  </a:cubicBezTo>
                  <a:cubicBezTo>
                    <a:pt x="355628" y="353938"/>
                    <a:pt x="388838" y="243448"/>
                    <a:pt x="332323" y="212841"/>
                  </a:cubicBezTo>
                  <a:close/>
                </a:path>
              </a:pathLst>
            </a:custGeom>
            <a:solidFill>
              <a:srgbClr val="001F6E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6400725" y="51530"/>
              <a:ext cx="17700" cy="2923500"/>
            </a:xfrm>
            <a:prstGeom prst="rect">
              <a:avLst/>
            </a:prstGeom>
            <a:solidFill>
              <a:srgbClr val="001F6E">
                <a:alpha val="12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" name="Google Shape;13;p2"/>
          <p:cNvGrpSpPr/>
          <p:nvPr/>
        </p:nvGrpSpPr>
        <p:grpSpPr>
          <a:xfrm>
            <a:off x="7060395" y="1"/>
            <a:ext cx="514087" cy="1914307"/>
            <a:chOff x="4897958" y="1976913"/>
            <a:chExt cx="514087" cy="1914307"/>
          </a:xfrm>
        </p:grpSpPr>
        <p:sp>
          <p:nvSpPr>
            <p:cNvPr id="14" name="Google Shape;14;p2"/>
            <p:cNvSpPr/>
            <p:nvPr/>
          </p:nvSpPr>
          <p:spPr>
            <a:xfrm>
              <a:off x="4897958" y="2971595"/>
              <a:ext cx="514087" cy="919625"/>
            </a:xfrm>
            <a:custGeom>
              <a:avLst/>
              <a:gdLst/>
              <a:ahLst/>
              <a:cxnLst/>
              <a:rect l="l" t="t" r="r" b="b"/>
              <a:pathLst>
                <a:path w="514087" h="919625" extrusionOk="0">
                  <a:moveTo>
                    <a:pt x="503440" y="612940"/>
                  </a:moveTo>
                  <a:cubicBezTo>
                    <a:pt x="488835" y="497878"/>
                    <a:pt x="385076" y="411391"/>
                    <a:pt x="386663" y="292519"/>
                  </a:cubicBezTo>
                  <a:cubicBezTo>
                    <a:pt x="400316" y="294106"/>
                    <a:pt x="377964" y="247751"/>
                    <a:pt x="368312" y="237972"/>
                  </a:cubicBezTo>
                  <a:cubicBezTo>
                    <a:pt x="360247" y="200825"/>
                    <a:pt x="403681" y="12865"/>
                    <a:pt x="343674" y="33820"/>
                  </a:cubicBezTo>
                  <a:cubicBezTo>
                    <a:pt x="345134" y="-16980"/>
                    <a:pt x="171017" y="-6630"/>
                    <a:pt x="171208" y="38837"/>
                  </a:cubicBezTo>
                  <a:cubicBezTo>
                    <a:pt x="161746" y="39408"/>
                    <a:pt x="145808" y="36233"/>
                    <a:pt x="145808" y="50139"/>
                  </a:cubicBezTo>
                  <a:cubicBezTo>
                    <a:pt x="145808" y="112369"/>
                    <a:pt x="144919" y="174028"/>
                    <a:pt x="145236" y="236068"/>
                  </a:cubicBezTo>
                  <a:cubicBezTo>
                    <a:pt x="131203" y="242418"/>
                    <a:pt x="99262" y="286359"/>
                    <a:pt x="127456" y="301345"/>
                  </a:cubicBezTo>
                  <a:cubicBezTo>
                    <a:pt x="139839" y="437108"/>
                    <a:pt x="-22340" y="548995"/>
                    <a:pt x="2615" y="706349"/>
                  </a:cubicBezTo>
                  <a:cubicBezTo>
                    <a:pt x="55892" y="1056297"/>
                    <a:pt x="596023" y="940409"/>
                    <a:pt x="503440" y="612940"/>
                  </a:cubicBezTo>
                  <a:close/>
                </a:path>
              </a:pathLst>
            </a:custGeom>
            <a:solidFill>
              <a:srgbClr val="001F6E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5157463" y="1976913"/>
              <a:ext cx="17700" cy="998100"/>
            </a:xfrm>
            <a:prstGeom prst="rect">
              <a:avLst/>
            </a:prstGeom>
            <a:solidFill>
              <a:srgbClr val="001F6E">
                <a:alpha val="12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" name="Google Shape;16;p2"/>
          <p:cNvGrpSpPr/>
          <p:nvPr/>
        </p:nvGrpSpPr>
        <p:grpSpPr>
          <a:xfrm>
            <a:off x="3332641" y="-8"/>
            <a:ext cx="406190" cy="1834361"/>
            <a:chOff x="5578966" y="2128142"/>
            <a:chExt cx="406190" cy="1834361"/>
          </a:xfrm>
        </p:grpSpPr>
        <p:sp>
          <p:nvSpPr>
            <p:cNvPr id="17" name="Google Shape;17;p2"/>
            <p:cNvSpPr/>
            <p:nvPr/>
          </p:nvSpPr>
          <p:spPr>
            <a:xfrm>
              <a:off x="5578966" y="2971595"/>
              <a:ext cx="406190" cy="990908"/>
            </a:xfrm>
            <a:custGeom>
              <a:avLst/>
              <a:gdLst/>
              <a:ahLst/>
              <a:cxnLst/>
              <a:rect l="l" t="t" r="r" b="b"/>
              <a:pathLst>
                <a:path w="406190" h="990908" extrusionOk="0">
                  <a:moveTo>
                    <a:pt x="340083" y="447063"/>
                  </a:moveTo>
                  <a:cubicBezTo>
                    <a:pt x="341480" y="444205"/>
                    <a:pt x="372913" y="448269"/>
                    <a:pt x="369865" y="426933"/>
                  </a:cubicBezTo>
                  <a:cubicBezTo>
                    <a:pt x="378628" y="356321"/>
                    <a:pt x="379771" y="266786"/>
                    <a:pt x="314811" y="222019"/>
                  </a:cubicBezTo>
                  <a:cubicBezTo>
                    <a:pt x="316334" y="182014"/>
                    <a:pt x="330368" y="29931"/>
                    <a:pt x="276266" y="35328"/>
                  </a:cubicBezTo>
                  <a:cubicBezTo>
                    <a:pt x="257216" y="-16234"/>
                    <a:pt x="121643" y="-11789"/>
                    <a:pt x="117897" y="51521"/>
                  </a:cubicBezTo>
                  <a:cubicBezTo>
                    <a:pt x="68303" y="56474"/>
                    <a:pt x="94719" y="194840"/>
                    <a:pt x="95608" y="232242"/>
                  </a:cubicBezTo>
                  <a:cubicBezTo>
                    <a:pt x="33823" y="278470"/>
                    <a:pt x="28616" y="363941"/>
                    <a:pt x="30775" y="435442"/>
                  </a:cubicBezTo>
                  <a:cubicBezTo>
                    <a:pt x="31219" y="460842"/>
                    <a:pt x="59794" y="448840"/>
                    <a:pt x="72685" y="450746"/>
                  </a:cubicBezTo>
                  <a:cubicBezTo>
                    <a:pt x="75860" y="483511"/>
                    <a:pt x="77003" y="521611"/>
                    <a:pt x="48999" y="544408"/>
                  </a:cubicBezTo>
                  <a:cubicBezTo>
                    <a:pt x="22774" y="559775"/>
                    <a:pt x="3851" y="611464"/>
                    <a:pt x="46078" y="617497"/>
                  </a:cubicBezTo>
                  <a:cubicBezTo>
                    <a:pt x="2835" y="630197"/>
                    <a:pt x="-17041" y="715159"/>
                    <a:pt x="37824" y="733384"/>
                  </a:cubicBezTo>
                  <a:cubicBezTo>
                    <a:pt x="-17041" y="742719"/>
                    <a:pt x="-9611" y="809584"/>
                    <a:pt x="43284" y="813584"/>
                  </a:cubicBezTo>
                  <a:cubicBezTo>
                    <a:pt x="-1801" y="839747"/>
                    <a:pt x="-6309" y="908200"/>
                    <a:pt x="55095" y="912772"/>
                  </a:cubicBezTo>
                  <a:cubicBezTo>
                    <a:pt x="90782" y="913153"/>
                    <a:pt x="126025" y="903310"/>
                    <a:pt x="161268" y="898421"/>
                  </a:cubicBezTo>
                  <a:cubicBezTo>
                    <a:pt x="139233" y="913788"/>
                    <a:pt x="126279" y="946998"/>
                    <a:pt x="144313" y="970176"/>
                  </a:cubicBezTo>
                  <a:cubicBezTo>
                    <a:pt x="172888" y="1006688"/>
                    <a:pt x="224577" y="986051"/>
                    <a:pt x="260327" y="975319"/>
                  </a:cubicBezTo>
                  <a:cubicBezTo>
                    <a:pt x="299570" y="961285"/>
                    <a:pt x="348021" y="957857"/>
                    <a:pt x="376088" y="923821"/>
                  </a:cubicBezTo>
                  <a:cubicBezTo>
                    <a:pt x="399646" y="896008"/>
                    <a:pt x="387327" y="849653"/>
                    <a:pt x="348656" y="845652"/>
                  </a:cubicBezTo>
                  <a:cubicBezTo>
                    <a:pt x="373288" y="834501"/>
                    <a:pt x="384216" y="805495"/>
                    <a:pt x="373065" y="780857"/>
                  </a:cubicBezTo>
                  <a:cubicBezTo>
                    <a:pt x="364353" y="761610"/>
                    <a:pt x="344268" y="750123"/>
                    <a:pt x="323256" y="752371"/>
                  </a:cubicBezTo>
                  <a:cubicBezTo>
                    <a:pt x="387455" y="748370"/>
                    <a:pt x="429999" y="685505"/>
                    <a:pt x="352656" y="659597"/>
                  </a:cubicBezTo>
                  <a:cubicBezTo>
                    <a:pt x="304650" y="655978"/>
                    <a:pt x="438889" y="670011"/>
                    <a:pt x="398503" y="584096"/>
                  </a:cubicBezTo>
                  <a:cubicBezTo>
                    <a:pt x="365928" y="545170"/>
                    <a:pt x="301412" y="524850"/>
                    <a:pt x="340083" y="447063"/>
                  </a:cubicBezTo>
                  <a:close/>
                </a:path>
              </a:pathLst>
            </a:custGeom>
            <a:solidFill>
              <a:srgbClr val="001F6E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5774600" y="2128142"/>
              <a:ext cx="17700" cy="846900"/>
            </a:xfrm>
            <a:prstGeom prst="rect">
              <a:avLst/>
            </a:prstGeom>
            <a:solidFill>
              <a:srgbClr val="001F6E">
                <a:alpha val="12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" name="Google Shape;19;p2"/>
          <p:cNvGrpSpPr/>
          <p:nvPr/>
        </p:nvGrpSpPr>
        <p:grpSpPr>
          <a:xfrm>
            <a:off x="4925761" y="-4"/>
            <a:ext cx="466512" cy="2651935"/>
            <a:chOff x="6176324" y="1138296"/>
            <a:chExt cx="466512" cy="2651935"/>
          </a:xfrm>
        </p:grpSpPr>
        <p:sp>
          <p:nvSpPr>
            <p:cNvPr id="20" name="Google Shape;20;p2"/>
            <p:cNvSpPr/>
            <p:nvPr/>
          </p:nvSpPr>
          <p:spPr>
            <a:xfrm>
              <a:off x="6176324" y="2971595"/>
              <a:ext cx="466512" cy="818636"/>
            </a:xfrm>
            <a:custGeom>
              <a:avLst/>
              <a:gdLst/>
              <a:ahLst/>
              <a:cxnLst/>
              <a:rect l="l" t="t" r="r" b="b"/>
              <a:pathLst>
                <a:path w="466512" h="818636" extrusionOk="0">
                  <a:moveTo>
                    <a:pt x="332323" y="212841"/>
                  </a:moveTo>
                  <a:cubicBezTo>
                    <a:pt x="341531" y="160708"/>
                    <a:pt x="342674" y="107476"/>
                    <a:pt x="335880" y="54980"/>
                  </a:cubicBezTo>
                  <a:cubicBezTo>
                    <a:pt x="332578" y="42280"/>
                    <a:pt x="316004" y="50599"/>
                    <a:pt x="306479" y="48630"/>
                  </a:cubicBezTo>
                  <a:cubicBezTo>
                    <a:pt x="306923" y="-17537"/>
                    <a:pt x="162779" y="-14870"/>
                    <a:pt x="159984" y="48630"/>
                  </a:cubicBezTo>
                  <a:cubicBezTo>
                    <a:pt x="98580" y="52250"/>
                    <a:pt x="140934" y="172709"/>
                    <a:pt x="140554" y="213159"/>
                  </a:cubicBezTo>
                  <a:cubicBezTo>
                    <a:pt x="105057" y="231383"/>
                    <a:pt x="103723" y="274563"/>
                    <a:pt x="102454" y="310060"/>
                  </a:cubicBezTo>
                  <a:cubicBezTo>
                    <a:pt x="97246" y="356427"/>
                    <a:pt x="82324" y="401182"/>
                    <a:pt x="58766" y="441441"/>
                  </a:cubicBezTo>
                  <a:cubicBezTo>
                    <a:pt x="-124178" y="764783"/>
                    <a:pt x="171287" y="823140"/>
                    <a:pt x="250027" y="818377"/>
                  </a:cubicBezTo>
                  <a:cubicBezTo>
                    <a:pt x="471579" y="804979"/>
                    <a:pt x="517362" y="615177"/>
                    <a:pt x="413476" y="441441"/>
                  </a:cubicBezTo>
                  <a:cubicBezTo>
                    <a:pt x="355628" y="353938"/>
                    <a:pt x="388838" y="243448"/>
                    <a:pt x="332323" y="212841"/>
                  </a:cubicBezTo>
                  <a:close/>
                </a:path>
              </a:pathLst>
            </a:custGeom>
            <a:solidFill>
              <a:srgbClr val="001F6E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6400713" y="1138296"/>
              <a:ext cx="17700" cy="1836600"/>
            </a:xfrm>
            <a:prstGeom prst="rect">
              <a:avLst/>
            </a:prstGeom>
            <a:solidFill>
              <a:srgbClr val="001F6E">
                <a:alpha val="12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" name="Google Shape;22;p2"/>
          <p:cNvGrpSpPr/>
          <p:nvPr/>
        </p:nvGrpSpPr>
        <p:grpSpPr>
          <a:xfrm>
            <a:off x="1172323" y="1"/>
            <a:ext cx="476555" cy="1769343"/>
            <a:chOff x="6798998" y="1831963"/>
            <a:chExt cx="476555" cy="1769343"/>
          </a:xfrm>
        </p:grpSpPr>
        <p:sp>
          <p:nvSpPr>
            <p:cNvPr id="23" name="Google Shape;23;p2"/>
            <p:cNvSpPr/>
            <p:nvPr/>
          </p:nvSpPr>
          <p:spPr>
            <a:xfrm>
              <a:off x="6798998" y="2971595"/>
              <a:ext cx="476555" cy="629711"/>
            </a:xfrm>
            <a:custGeom>
              <a:avLst/>
              <a:gdLst/>
              <a:ahLst/>
              <a:cxnLst/>
              <a:rect l="l" t="t" r="r" b="b"/>
              <a:pathLst>
                <a:path w="476555" h="629711" extrusionOk="0">
                  <a:moveTo>
                    <a:pt x="320201" y="161890"/>
                  </a:moveTo>
                  <a:cubicBezTo>
                    <a:pt x="320201" y="126330"/>
                    <a:pt x="347824" y="28984"/>
                    <a:pt x="296008" y="26762"/>
                  </a:cubicBezTo>
                  <a:cubicBezTo>
                    <a:pt x="297722" y="-5496"/>
                    <a:pt x="165198" y="-10957"/>
                    <a:pt x="178406" y="23460"/>
                  </a:cubicBezTo>
                  <a:cubicBezTo>
                    <a:pt x="166277" y="25936"/>
                    <a:pt x="129701" y="19840"/>
                    <a:pt x="140306" y="41430"/>
                  </a:cubicBezTo>
                  <a:cubicBezTo>
                    <a:pt x="138210" y="84864"/>
                    <a:pt x="137448" y="128425"/>
                    <a:pt x="135797" y="171859"/>
                  </a:cubicBezTo>
                  <a:cubicBezTo>
                    <a:pt x="-17047" y="238661"/>
                    <a:pt x="-46892" y="457165"/>
                    <a:pt x="77123" y="566385"/>
                  </a:cubicBezTo>
                  <a:cubicBezTo>
                    <a:pt x="364651" y="804827"/>
                    <a:pt x="669451" y="303241"/>
                    <a:pt x="320201" y="161890"/>
                  </a:cubicBezTo>
                  <a:close/>
                </a:path>
              </a:pathLst>
            </a:custGeom>
            <a:solidFill>
              <a:srgbClr val="001F6E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7026850" y="1831963"/>
              <a:ext cx="17700" cy="1143000"/>
            </a:xfrm>
            <a:prstGeom prst="rect">
              <a:avLst/>
            </a:prstGeom>
            <a:solidFill>
              <a:srgbClr val="001F6E">
                <a:alpha val="12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" name="Google Shape;25;p2"/>
          <p:cNvGrpSpPr/>
          <p:nvPr/>
        </p:nvGrpSpPr>
        <p:grpSpPr>
          <a:xfrm>
            <a:off x="8514939" y="0"/>
            <a:ext cx="170472" cy="2234029"/>
            <a:chOff x="7576714" y="1094963"/>
            <a:chExt cx="170472" cy="2234029"/>
          </a:xfrm>
        </p:grpSpPr>
        <p:sp>
          <p:nvSpPr>
            <p:cNvPr id="26" name="Google Shape;26;p2"/>
            <p:cNvSpPr/>
            <p:nvPr/>
          </p:nvSpPr>
          <p:spPr>
            <a:xfrm>
              <a:off x="7576714" y="2971595"/>
              <a:ext cx="170472" cy="357397"/>
            </a:xfrm>
            <a:custGeom>
              <a:avLst/>
              <a:gdLst/>
              <a:ahLst/>
              <a:cxnLst/>
              <a:rect l="l" t="t" r="r" b="b"/>
              <a:pathLst>
                <a:path w="170472" h="357397" extrusionOk="0">
                  <a:moveTo>
                    <a:pt x="127257" y="26425"/>
                  </a:moveTo>
                  <a:cubicBezTo>
                    <a:pt x="134369" y="-8309"/>
                    <a:pt x="34039" y="-8500"/>
                    <a:pt x="34611" y="24075"/>
                  </a:cubicBezTo>
                  <a:cubicBezTo>
                    <a:pt x="7052" y="26044"/>
                    <a:pt x="27879" y="109610"/>
                    <a:pt x="21911" y="127835"/>
                  </a:cubicBezTo>
                  <a:cubicBezTo>
                    <a:pt x="-89214" y="468004"/>
                    <a:pt x="264544" y="398789"/>
                    <a:pt x="145736" y="124596"/>
                  </a:cubicBezTo>
                  <a:cubicBezTo>
                    <a:pt x="152086" y="122247"/>
                    <a:pt x="157864" y="17281"/>
                    <a:pt x="127257" y="26425"/>
                  </a:cubicBezTo>
                  <a:close/>
                </a:path>
              </a:pathLst>
            </a:custGeom>
            <a:solidFill>
              <a:srgbClr val="001F6E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7652975" y="1094963"/>
              <a:ext cx="17700" cy="1880100"/>
            </a:xfrm>
            <a:prstGeom prst="rect">
              <a:avLst/>
            </a:prstGeom>
            <a:solidFill>
              <a:srgbClr val="001F6E">
                <a:alpha val="12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8" name="Google Shape;28;p2"/>
          <p:cNvGrpSpPr/>
          <p:nvPr/>
        </p:nvGrpSpPr>
        <p:grpSpPr>
          <a:xfrm>
            <a:off x="2295272" y="0"/>
            <a:ext cx="288375" cy="2884716"/>
            <a:chOff x="7883572" y="937188"/>
            <a:chExt cx="288375" cy="2884716"/>
          </a:xfrm>
        </p:grpSpPr>
        <p:sp>
          <p:nvSpPr>
            <p:cNvPr id="29" name="Google Shape;29;p2"/>
            <p:cNvSpPr/>
            <p:nvPr/>
          </p:nvSpPr>
          <p:spPr>
            <a:xfrm>
              <a:off x="7883572" y="2971595"/>
              <a:ext cx="288375" cy="850309"/>
            </a:xfrm>
            <a:custGeom>
              <a:avLst/>
              <a:gdLst/>
              <a:ahLst/>
              <a:cxnLst/>
              <a:rect l="l" t="t" r="r" b="b"/>
              <a:pathLst>
                <a:path w="288375" h="850309" extrusionOk="0">
                  <a:moveTo>
                    <a:pt x="226863" y="202395"/>
                  </a:moveTo>
                  <a:cubicBezTo>
                    <a:pt x="222671" y="167343"/>
                    <a:pt x="255946" y="35010"/>
                    <a:pt x="207051" y="37295"/>
                  </a:cubicBezTo>
                  <a:cubicBezTo>
                    <a:pt x="200701" y="-10202"/>
                    <a:pt x="93830" y="-14965"/>
                    <a:pt x="96497" y="38311"/>
                  </a:cubicBezTo>
                  <a:cubicBezTo>
                    <a:pt x="44998" y="23897"/>
                    <a:pt x="95354" y="195792"/>
                    <a:pt x="59222" y="197824"/>
                  </a:cubicBezTo>
                  <a:cubicBezTo>
                    <a:pt x="-24216" y="202459"/>
                    <a:pt x="4930" y="466873"/>
                    <a:pt x="4930" y="713126"/>
                  </a:cubicBezTo>
                  <a:cubicBezTo>
                    <a:pt x="4930" y="781261"/>
                    <a:pt x="39093" y="845714"/>
                    <a:pt x="141201" y="850095"/>
                  </a:cubicBezTo>
                  <a:cubicBezTo>
                    <a:pt x="238420" y="854223"/>
                    <a:pt x="280901" y="798280"/>
                    <a:pt x="281283" y="718016"/>
                  </a:cubicBezTo>
                  <a:cubicBezTo>
                    <a:pt x="282172" y="443314"/>
                    <a:pt x="316208" y="200173"/>
                    <a:pt x="226863" y="202395"/>
                  </a:cubicBezTo>
                  <a:close/>
                </a:path>
              </a:pathLst>
            </a:custGeom>
            <a:solidFill>
              <a:srgbClr val="001F6E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" name="Google Shape;30;p2"/>
            <p:cNvSpPr/>
            <p:nvPr/>
          </p:nvSpPr>
          <p:spPr>
            <a:xfrm>
              <a:off x="8024900" y="937188"/>
              <a:ext cx="17700" cy="2037900"/>
            </a:xfrm>
            <a:prstGeom prst="rect">
              <a:avLst/>
            </a:prstGeom>
            <a:solidFill>
              <a:srgbClr val="001F6E">
                <a:alpha val="12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1" name="Google Shape;31;p2"/>
          <p:cNvGrpSpPr/>
          <p:nvPr/>
        </p:nvGrpSpPr>
        <p:grpSpPr>
          <a:xfrm>
            <a:off x="1140646" y="293240"/>
            <a:ext cx="157798" cy="180711"/>
            <a:chOff x="3462796" y="2555878"/>
            <a:chExt cx="157798" cy="180711"/>
          </a:xfrm>
        </p:grpSpPr>
        <p:sp>
          <p:nvSpPr>
            <p:cNvPr id="32" name="Google Shape;32;p2"/>
            <p:cNvSpPr/>
            <p:nvPr/>
          </p:nvSpPr>
          <p:spPr>
            <a:xfrm>
              <a:off x="3528860" y="2555878"/>
              <a:ext cx="20839" cy="53711"/>
            </a:xfrm>
            <a:custGeom>
              <a:avLst/>
              <a:gdLst/>
              <a:ahLst/>
              <a:cxnLst/>
              <a:rect l="l" t="t" r="r" b="b"/>
              <a:pathLst>
                <a:path w="20839" h="53711" extrusionOk="0">
                  <a:moveTo>
                    <a:pt x="9741" y="60"/>
                  </a:moveTo>
                  <a:cubicBezTo>
                    <a:pt x="-2451" y="2600"/>
                    <a:pt x="-4483" y="55686"/>
                    <a:pt x="11074" y="53654"/>
                  </a:cubicBezTo>
                  <a:cubicBezTo>
                    <a:pt x="23266" y="51114"/>
                    <a:pt x="25362" y="-2035"/>
                    <a:pt x="9741" y="6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3528860" y="2682878"/>
              <a:ext cx="20839" cy="53711"/>
            </a:xfrm>
            <a:custGeom>
              <a:avLst/>
              <a:gdLst/>
              <a:ahLst/>
              <a:cxnLst/>
              <a:rect l="l" t="t" r="r" b="b"/>
              <a:pathLst>
                <a:path w="20839" h="53711" extrusionOk="0">
                  <a:moveTo>
                    <a:pt x="9741" y="60"/>
                  </a:moveTo>
                  <a:cubicBezTo>
                    <a:pt x="-2451" y="2600"/>
                    <a:pt x="-4483" y="55686"/>
                    <a:pt x="11074" y="53654"/>
                  </a:cubicBezTo>
                  <a:cubicBezTo>
                    <a:pt x="23266" y="51114"/>
                    <a:pt x="25362" y="-2035"/>
                    <a:pt x="9741" y="6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3571315" y="2597137"/>
              <a:ext cx="47570" cy="33554"/>
            </a:xfrm>
            <a:custGeom>
              <a:avLst/>
              <a:gdLst/>
              <a:ahLst/>
              <a:cxnLst/>
              <a:rect l="l" t="t" r="r" b="b"/>
              <a:pathLst>
                <a:path w="47570" h="33554" extrusionOk="0">
                  <a:moveTo>
                    <a:pt x="47423" y="3886"/>
                  </a:moveTo>
                  <a:cubicBezTo>
                    <a:pt x="36183" y="-9449"/>
                    <a:pt x="10910" y="15189"/>
                    <a:pt x="306" y="22936"/>
                  </a:cubicBezTo>
                  <a:cubicBezTo>
                    <a:pt x="-4584" y="50305"/>
                    <a:pt x="50788" y="17729"/>
                    <a:pt x="47423" y="3886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" name="Google Shape;35;p2"/>
            <p:cNvSpPr/>
            <p:nvPr/>
          </p:nvSpPr>
          <p:spPr>
            <a:xfrm>
              <a:off x="3572203" y="2660050"/>
              <a:ext cx="48391" cy="35006"/>
            </a:xfrm>
            <a:custGeom>
              <a:avLst/>
              <a:gdLst/>
              <a:ahLst/>
              <a:cxnLst/>
              <a:rect l="l" t="t" r="r" b="b"/>
              <a:pathLst>
                <a:path w="48391" h="35006" extrusionOk="0">
                  <a:moveTo>
                    <a:pt x="45900" y="20221"/>
                  </a:moveTo>
                  <a:cubicBezTo>
                    <a:pt x="32120" y="15713"/>
                    <a:pt x="14849" y="-8608"/>
                    <a:pt x="1450" y="3203"/>
                  </a:cubicBezTo>
                  <a:cubicBezTo>
                    <a:pt x="-11123" y="21047"/>
                    <a:pt x="62664" y="54384"/>
                    <a:pt x="45900" y="2022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" name="Google Shape;36;p2"/>
            <p:cNvSpPr/>
            <p:nvPr/>
          </p:nvSpPr>
          <p:spPr>
            <a:xfrm>
              <a:off x="3466564" y="2662661"/>
              <a:ext cx="42019" cy="33548"/>
            </a:xfrm>
            <a:custGeom>
              <a:avLst/>
              <a:gdLst/>
              <a:ahLst/>
              <a:cxnLst/>
              <a:rect l="l" t="t" r="r" b="b"/>
              <a:pathLst>
                <a:path w="42019" h="33548" extrusionOk="0">
                  <a:moveTo>
                    <a:pt x="41239" y="1798"/>
                  </a:moveTo>
                  <a:cubicBezTo>
                    <a:pt x="31397" y="-7981"/>
                    <a:pt x="-17625" y="24912"/>
                    <a:pt x="6695" y="33548"/>
                  </a:cubicBezTo>
                  <a:cubicBezTo>
                    <a:pt x="17935" y="27452"/>
                    <a:pt x="47145" y="17991"/>
                    <a:pt x="41239" y="1798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3462796" y="2597064"/>
              <a:ext cx="40843" cy="33781"/>
            </a:xfrm>
            <a:custGeom>
              <a:avLst/>
              <a:gdLst/>
              <a:ahLst/>
              <a:cxnLst/>
              <a:rect l="l" t="t" r="r" b="b"/>
              <a:pathLst>
                <a:path w="40843" h="33781" extrusionOk="0">
                  <a:moveTo>
                    <a:pt x="38339" y="18755"/>
                  </a:moveTo>
                  <a:cubicBezTo>
                    <a:pt x="27163" y="13865"/>
                    <a:pt x="13447" y="-8614"/>
                    <a:pt x="1509" y="3578"/>
                  </a:cubicBezTo>
                  <a:cubicBezTo>
                    <a:pt x="-10556" y="21676"/>
                    <a:pt x="54151" y="52346"/>
                    <a:pt x="38339" y="18755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8" name="Google Shape;38;p2"/>
          <p:cNvGrpSpPr/>
          <p:nvPr/>
        </p:nvGrpSpPr>
        <p:grpSpPr>
          <a:xfrm>
            <a:off x="4022411" y="1914288"/>
            <a:ext cx="180404" cy="190055"/>
            <a:chOff x="3770248" y="2527300"/>
            <a:chExt cx="180404" cy="190055"/>
          </a:xfrm>
        </p:grpSpPr>
        <p:sp>
          <p:nvSpPr>
            <p:cNvPr id="39" name="Google Shape;39;p2"/>
            <p:cNvSpPr/>
            <p:nvPr/>
          </p:nvSpPr>
          <p:spPr>
            <a:xfrm>
              <a:off x="3775135" y="2655951"/>
              <a:ext cx="51441" cy="61404"/>
            </a:xfrm>
            <a:custGeom>
              <a:avLst/>
              <a:gdLst/>
              <a:ahLst/>
              <a:cxnLst/>
              <a:rect l="l" t="t" r="r" b="b"/>
              <a:pathLst>
                <a:path w="51441" h="61404" extrusionOk="0">
                  <a:moveTo>
                    <a:pt x="50930" y="0"/>
                  </a:moveTo>
                  <a:cubicBezTo>
                    <a:pt x="32959" y="889"/>
                    <a:pt x="-4823" y="43497"/>
                    <a:pt x="511" y="61404"/>
                  </a:cubicBezTo>
                  <a:cubicBezTo>
                    <a:pt x="18545" y="60579"/>
                    <a:pt x="56264" y="17970"/>
                    <a:pt x="5093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" name="Google Shape;40;p2"/>
            <p:cNvSpPr/>
            <p:nvPr/>
          </p:nvSpPr>
          <p:spPr>
            <a:xfrm>
              <a:off x="3894324" y="2527300"/>
              <a:ext cx="51441" cy="61341"/>
            </a:xfrm>
            <a:custGeom>
              <a:avLst/>
              <a:gdLst/>
              <a:ahLst/>
              <a:cxnLst/>
              <a:rect l="l" t="t" r="r" b="b"/>
              <a:pathLst>
                <a:path w="51441" h="61341" extrusionOk="0">
                  <a:moveTo>
                    <a:pt x="50931" y="0"/>
                  </a:moveTo>
                  <a:cubicBezTo>
                    <a:pt x="32897" y="826"/>
                    <a:pt x="-4822" y="43434"/>
                    <a:pt x="512" y="61341"/>
                  </a:cubicBezTo>
                  <a:cubicBezTo>
                    <a:pt x="18482" y="60325"/>
                    <a:pt x="56265" y="17717"/>
                    <a:pt x="5093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" name="Google Shape;41;p2"/>
            <p:cNvSpPr/>
            <p:nvPr/>
          </p:nvSpPr>
          <p:spPr>
            <a:xfrm>
              <a:off x="3770248" y="2531866"/>
              <a:ext cx="58420" cy="54430"/>
            </a:xfrm>
            <a:custGeom>
              <a:avLst/>
              <a:gdLst/>
              <a:ahLst/>
              <a:cxnLst/>
              <a:rect l="l" t="t" r="r" b="b"/>
              <a:pathLst>
                <a:path w="58420" h="54430" extrusionOk="0">
                  <a:moveTo>
                    <a:pt x="58421" y="54107"/>
                  </a:moveTo>
                  <a:cubicBezTo>
                    <a:pt x="58421" y="36137"/>
                    <a:pt x="18225" y="-3995"/>
                    <a:pt x="1" y="323"/>
                  </a:cubicBezTo>
                  <a:cubicBezTo>
                    <a:pt x="-190" y="18357"/>
                    <a:pt x="40260" y="58425"/>
                    <a:pt x="58421" y="54107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3892168" y="2658113"/>
              <a:ext cx="58484" cy="54484"/>
            </a:xfrm>
            <a:custGeom>
              <a:avLst/>
              <a:gdLst/>
              <a:ahLst/>
              <a:cxnLst/>
              <a:rect l="l" t="t" r="r" b="b"/>
              <a:pathLst>
                <a:path w="58484" h="54484" extrusionOk="0">
                  <a:moveTo>
                    <a:pt x="58484" y="54162"/>
                  </a:moveTo>
                  <a:cubicBezTo>
                    <a:pt x="58484" y="36128"/>
                    <a:pt x="18225" y="-3940"/>
                    <a:pt x="1" y="314"/>
                  </a:cubicBezTo>
                  <a:cubicBezTo>
                    <a:pt x="-190" y="18348"/>
                    <a:pt x="40260" y="58480"/>
                    <a:pt x="58484" y="54162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3" name="Google Shape;43;p2"/>
          <p:cNvGrpSpPr/>
          <p:nvPr/>
        </p:nvGrpSpPr>
        <p:grpSpPr>
          <a:xfrm>
            <a:off x="7394864" y="516070"/>
            <a:ext cx="214463" cy="245604"/>
            <a:chOff x="3462796" y="2555878"/>
            <a:chExt cx="157798" cy="180711"/>
          </a:xfrm>
        </p:grpSpPr>
        <p:sp>
          <p:nvSpPr>
            <p:cNvPr id="44" name="Google Shape;44;p2"/>
            <p:cNvSpPr/>
            <p:nvPr/>
          </p:nvSpPr>
          <p:spPr>
            <a:xfrm>
              <a:off x="3528860" y="2555878"/>
              <a:ext cx="20839" cy="53711"/>
            </a:xfrm>
            <a:custGeom>
              <a:avLst/>
              <a:gdLst/>
              <a:ahLst/>
              <a:cxnLst/>
              <a:rect l="l" t="t" r="r" b="b"/>
              <a:pathLst>
                <a:path w="20839" h="53711" extrusionOk="0">
                  <a:moveTo>
                    <a:pt x="9741" y="60"/>
                  </a:moveTo>
                  <a:cubicBezTo>
                    <a:pt x="-2451" y="2600"/>
                    <a:pt x="-4483" y="55686"/>
                    <a:pt x="11074" y="53654"/>
                  </a:cubicBezTo>
                  <a:cubicBezTo>
                    <a:pt x="23266" y="51114"/>
                    <a:pt x="25362" y="-2035"/>
                    <a:pt x="9741" y="60"/>
                  </a:cubicBezTo>
                  <a:close/>
                </a:path>
              </a:pathLst>
            </a:custGeom>
            <a:solidFill>
              <a:srgbClr val="FFF2C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" name="Google Shape;45;p2"/>
            <p:cNvSpPr/>
            <p:nvPr/>
          </p:nvSpPr>
          <p:spPr>
            <a:xfrm>
              <a:off x="3528860" y="2682878"/>
              <a:ext cx="20839" cy="53711"/>
            </a:xfrm>
            <a:custGeom>
              <a:avLst/>
              <a:gdLst/>
              <a:ahLst/>
              <a:cxnLst/>
              <a:rect l="l" t="t" r="r" b="b"/>
              <a:pathLst>
                <a:path w="20839" h="53711" extrusionOk="0">
                  <a:moveTo>
                    <a:pt x="9741" y="60"/>
                  </a:moveTo>
                  <a:cubicBezTo>
                    <a:pt x="-2451" y="2600"/>
                    <a:pt x="-4483" y="55686"/>
                    <a:pt x="11074" y="53654"/>
                  </a:cubicBezTo>
                  <a:cubicBezTo>
                    <a:pt x="23266" y="51114"/>
                    <a:pt x="25362" y="-2035"/>
                    <a:pt x="9741" y="60"/>
                  </a:cubicBezTo>
                  <a:close/>
                </a:path>
              </a:pathLst>
            </a:custGeom>
            <a:solidFill>
              <a:srgbClr val="FFF2C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" name="Google Shape;46;p2"/>
            <p:cNvSpPr/>
            <p:nvPr/>
          </p:nvSpPr>
          <p:spPr>
            <a:xfrm>
              <a:off x="3571315" y="2597137"/>
              <a:ext cx="47570" cy="33554"/>
            </a:xfrm>
            <a:custGeom>
              <a:avLst/>
              <a:gdLst/>
              <a:ahLst/>
              <a:cxnLst/>
              <a:rect l="l" t="t" r="r" b="b"/>
              <a:pathLst>
                <a:path w="47570" h="33554" extrusionOk="0">
                  <a:moveTo>
                    <a:pt x="47423" y="3886"/>
                  </a:moveTo>
                  <a:cubicBezTo>
                    <a:pt x="36183" y="-9449"/>
                    <a:pt x="10910" y="15189"/>
                    <a:pt x="306" y="22936"/>
                  </a:cubicBezTo>
                  <a:cubicBezTo>
                    <a:pt x="-4584" y="50305"/>
                    <a:pt x="50788" y="17729"/>
                    <a:pt x="47423" y="3886"/>
                  </a:cubicBezTo>
                  <a:close/>
                </a:path>
              </a:pathLst>
            </a:custGeom>
            <a:solidFill>
              <a:srgbClr val="FFF2C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" name="Google Shape;47;p2"/>
            <p:cNvSpPr/>
            <p:nvPr/>
          </p:nvSpPr>
          <p:spPr>
            <a:xfrm>
              <a:off x="3572203" y="2660050"/>
              <a:ext cx="48391" cy="35006"/>
            </a:xfrm>
            <a:custGeom>
              <a:avLst/>
              <a:gdLst/>
              <a:ahLst/>
              <a:cxnLst/>
              <a:rect l="l" t="t" r="r" b="b"/>
              <a:pathLst>
                <a:path w="48391" h="35006" extrusionOk="0">
                  <a:moveTo>
                    <a:pt x="45900" y="20221"/>
                  </a:moveTo>
                  <a:cubicBezTo>
                    <a:pt x="32120" y="15713"/>
                    <a:pt x="14849" y="-8608"/>
                    <a:pt x="1450" y="3203"/>
                  </a:cubicBezTo>
                  <a:cubicBezTo>
                    <a:pt x="-11123" y="21047"/>
                    <a:pt x="62664" y="54384"/>
                    <a:pt x="45900" y="20221"/>
                  </a:cubicBezTo>
                  <a:close/>
                </a:path>
              </a:pathLst>
            </a:custGeom>
            <a:solidFill>
              <a:srgbClr val="FFF2C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" name="Google Shape;48;p2"/>
            <p:cNvSpPr/>
            <p:nvPr/>
          </p:nvSpPr>
          <p:spPr>
            <a:xfrm>
              <a:off x="3466564" y="2662661"/>
              <a:ext cx="42019" cy="33548"/>
            </a:xfrm>
            <a:custGeom>
              <a:avLst/>
              <a:gdLst/>
              <a:ahLst/>
              <a:cxnLst/>
              <a:rect l="l" t="t" r="r" b="b"/>
              <a:pathLst>
                <a:path w="42019" h="33548" extrusionOk="0">
                  <a:moveTo>
                    <a:pt x="41239" y="1798"/>
                  </a:moveTo>
                  <a:cubicBezTo>
                    <a:pt x="31397" y="-7981"/>
                    <a:pt x="-17625" y="24912"/>
                    <a:pt x="6695" y="33548"/>
                  </a:cubicBezTo>
                  <a:cubicBezTo>
                    <a:pt x="17935" y="27452"/>
                    <a:pt x="47145" y="17991"/>
                    <a:pt x="41239" y="1798"/>
                  </a:cubicBezTo>
                  <a:close/>
                </a:path>
              </a:pathLst>
            </a:custGeom>
            <a:solidFill>
              <a:srgbClr val="FFF2C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" name="Google Shape;49;p2"/>
            <p:cNvSpPr/>
            <p:nvPr/>
          </p:nvSpPr>
          <p:spPr>
            <a:xfrm>
              <a:off x="3462796" y="2597064"/>
              <a:ext cx="40843" cy="33781"/>
            </a:xfrm>
            <a:custGeom>
              <a:avLst/>
              <a:gdLst/>
              <a:ahLst/>
              <a:cxnLst/>
              <a:rect l="l" t="t" r="r" b="b"/>
              <a:pathLst>
                <a:path w="40843" h="33781" extrusionOk="0">
                  <a:moveTo>
                    <a:pt x="38339" y="18755"/>
                  </a:moveTo>
                  <a:cubicBezTo>
                    <a:pt x="27163" y="13865"/>
                    <a:pt x="13447" y="-8614"/>
                    <a:pt x="1509" y="3578"/>
                  </a:cubicBezTo>
                  <a:cubicBezTo>
                    <a:pt x="-10556" y="21676"/>
                    <a:pt x="54151" y="52346"/>
                    <a:pt x="38339" y="18755"/>
                  </a:cubicBezTo>
                  <a:close/>
                </a:path>
              </a:pathLst>
            </a:custGeom>
            <a:solidFill>
              <a:srgbClr val="FFF2C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0" name="Google Shape;50;p2"/>
          <p:cNvGrpSpPr/>
          <p:nvPr/>
        </p:nvGrpSpPr>
        <p:grpSpPr>
          <a:xfrm>
            <a:off x="5968644" y="2524138"/>
            <a:ext cx="245187" cy="258304"/>
            <a:chOff x="3770248" y="2527300"/>
            <a:chExt cx="180404" cy="190055"/>
          </a:xfrm>
        </p:grpSpPr>
        <p:sp>
          <p:nvSpPr>
            <p:cNvPr id="51" name="Google Shape;51;p2"/>
            <p:cNvSpPr/>
            <p:nvPr/>
          </p:nvSpPr>
          <p:spPr>
            <a:xfrm>
              <a:off x="3775135" y="2655951"/>
              <a:ext cx="51441" cy="61404"/>
            </a:xfrm>
            <a:custGeom>
              <a:avLst/>
              <a:gdLst/>
              <a:ahLst/>
              <a:cxnLst/>
              <a:rect l="l" t="t" r="r" b="b"/>
              <a:pathLst>
                <a:path w="51441" h="61404" extrusionOk="0">
                  <a:moveTo>
                    <a:pt x="50930" y="0"/>
                  </a:moveTo>
                  <a:cubicBezTo>
                    <a:pt x="32959" y="889"/>
                    <a:pt x="-4823" y="43497"/>
                    <a:pt x="511" y="61404"/>
                  </a:cubicBezTo>
                  <a:cubicBezTo>
                    <a:pt x="18545" y="60579"/>
                    <a:pt x="56264" y="17970"/>
                    <a:pt x="50930" y="0"/>
                  </a:cubicBezTo>
                  <a:close/>
                </a:path>
              </a:pathLst>
            </a:custGeom>
            <a:solidFill>
              <a:srgbClr val="FFF2C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" name="Google Shape;52;p2"/>
            <p:cNvSpPr/>
            <p:nvPr/>
          </p:nvSpPr>
          <p:spPr>
            <a:xfrm>
              <a:off x="3894324" y="2527300"/>
              <a:ext cx="51441" cy="61341"/>
            </a:xfrm>
            <a:custGeom>
              <a:avLst/>
              <a:gdLst/>
              <a:ahLst/>
              <a:cxnLst/>
              <a:rect l="l" t="t" r="r" b="b"/>
              <a:pathLst>
                <a:path w="51441" h="61341" extrusionOk="0">
                  <a:moveTo>
                    <a:pt x="50931" y="0"/>
                  </a:moveTo>
                  <a:cubicBezTo>
                    <a:pt x="32897" y="826"/>
                    <a:pt x="-4822" y="43434"/>
                    <a:pt x="512" y="61341"/>
                  </a:cubicBezTo>
                  <a:cubicBezTo>
                    <a:pt x="18482" y="60325"/>
                    <a:pt x="56265" y="17717"/>
                    <a:pt x="50931" y="0"/>
                  </a:cubicBezTo>
                  <a:close/>
                </a:path>
              </a:pathLst>
            </a:custGeom>
            <a:solidFill>
              <a:srgbClr val="FFF2C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" name="Google Shape;53;p2"/>
            <p:cNvSpPr/>
            <p:nvPr/>
          </p:nvSpPr>
          <p:spPr>
            <a:xfrm>
              <a:off x="3770248" y="2531866"/>
              <a:ext cx="58420" cy="54430"/>
            </a:xfrm>
            <a:custGeom>
              <a:avLst/>
              <a:gdLst/>
              <a:ahLst/>
              <a:cxnLst/>
              <a:rect l="l" t="t" r="r" b="b"/>
              <a:pathLst>
                <a:path w="58420" h="54430" extrusionOk="0">
                  <a:moveTo>
                    <a:pt x="58421" y="54107"/>
                  </a:moveTo>
                  <a:cubicBezTo>
                    <a:pt x="58421" y="36137"/>
                    <a:pt x="18225" y="-3995"/>
                    <a:pt x="1" y="323"/>
                  </a:cubicBezTo>
                  <a:cubicBezTo>
                    <a:pt x="-190" y="18357"/>
                    <a:pt x="40260" y="58425"/>
                    <a:pt x="58421" y="54107"/>
                  </a:cubicBezTo>
                  <a:close/>
                </a:path>
              </a:pathLst>
            </a:custGeom>
            <a:solidFill>
              <a:srgbClr val="FFF2C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" name="Google Shape;54;p2"/>
            <p:cNvSpPr/>
            <p:nvPr/>
          </p:nvSpPr>
          <p:spPr>
            <a:xfrm>
              <a:off x="3892168" y="2658113"/>
              <a:ext cx="58484" cy="54484"/>
            </a:xfrm>
            <a:custGeom>
              <a:avLst/>
              <a:gdLst/>
              <a:ahLst/>
              <a:cxnLst/>
              <a:rect l="l" t="t" r="r" b="b"/>
              <a:pathLst>
                <a:path w="58484" h="54484" extrusionOk="0">
                  <a:moveTo>
                    <a:pt x="58484" y="54162"/>
                  </a:moveTo>
                  <a:cubicBezTo>
                    <a:pt x="58484" y="36128"/>
                    <a:pt x="18225" y="-3940"/>
                    <a:pt x="1" y="314"/>
                  </a:cubicBezTo>
                  <a:cubicBezTo>
                    <a:pt x="-190" y="18348"/>
                    <a:pt x="40260" y="58480"/>
                    <a:pt x="58484" y="54162"/>
                  </a:cubicBezTo>
                  <a:close/>
                </a:path>
              </a:pathLst>
            </a:custGeom>
            <a:solidFill>
              <a:srgbClr val="FFF2C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5" name="Google Shape;55;p2"/>
          <p:cNvGrpSpPr/>
          <p:nvPr/>
        </p:nvGrpSpPr>
        <p:grpSpPr>
          <a:xfrm rot="5400000">
            <a:off x="5717697" y="1234087"/>
            <a:ext cx="214448" cy="245568"/>
            <a:chOff x="3462796" y="2555878"/>
            <a:chExt cx="157798" cy="180711"/>
          </a:xfrm>
        </p:grpSpPr>
        <p:sp>
          <p:nvSpPr>
            <p:cNvPr id="56" name="Google Shape;56;p2"/>
            <p:cNvSpPr/>
            <p:nvPr/>
          </p:nvSpPr>
          <p:spPr>
            <a:xfrm>
              <a:off x="3528860" y="2555878"/>
              <a:ext cx="20839" cy="53711"/>
            </a:xfrm>
            <a:custGeom>
              <a:avLst/>
              <a:gdLst/>
              <a:ahLst/>
              <a:cxnLst/>
              <a:rect l="l" t="t" r="r" b="b"/>
              <a:pathLst>
                <a:path w="20839" h="53711" extrusionOk="0">
                  <a:moveTo>
                    <a:pt x="9741" y="60"/>
                  </a:moveTo>
                  <a:cubicBezTo>
                    <a:pt x="-2451" y="2600"/>
                    <a:pt x="-4483" y="55686"/>
                    <a:pt x="11074" y="53654"/>
                  </a:cubicBezTo>
                  <a:cubicBezTo>
                    <a:pt x="23266" y="51114"/>
                    <a:pt x="25362" y="-2035"/>
                    <a:pt x="9741" y="6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" name="Google Shape;57;p2"/>
            <p:cNvSpPr/>
            <p:nvPr/>
          </p:nvSpPr>
          <p:spPr>
            <a:xfrm>
              <a:off x="3528860" y="2682878"/>
              <a:ext cx="20839" cy="53711"/>
            </a:xfrm>
            <a:custGeom>
              <a:avLst/>
              <a:gdLst/>
              <a:ahLst/>
              <a:cxnLst/>
              <a:rect l="l" t="t" r="r" b="b"/>
              <a:pathLst>
                <a:path w="20839" h="53711" extrusionOk="0">
                  <a:moveTo>
                    <a:pt x="9741" y="60"/>
                  </a:moveTo>
                  <a:cubicBezTo>
                    <a:pt x="-2451" y="2600"/>
                    <a:pt x="-4483" y="55686"/>
                    <a:pt x="11074" y="53654"/>
                  </a:cubicBezTo>
                  <a:cubicBezTo>
                    <a:pt x="23266" y="51114"/>
                    <a:pt x="25362" y="-2035"/>
                    <a:pt x="9741" y="6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" name="Google Shape;58;p2"/>
            <p:cNvSpPr/>
            <p:nvPr/>
          </p:nvSpPr>
          <p:spPr>
            <a:xfrm>
              <a:off x="3571315" y="2597137"/>
              <a:ext cx="47570" cy="33554"/>
            </a:xfrm>
            <a:custGeom>
              <a:avLst/>
              <a:gdLst/>
              <a:ahLst/>
              <a:cxnLst/>
              <a:rect l="l" t="t" r="r" b="b"/>
              <a:pathLst>
                <a:path w="47570" h="33554" extrusionOk="0">
                  <a:moveTo>
                    <a:pt x="47423" y="3886"/>
                  </a:moveTo>
                  <a:cubicBezTo>
                    <a:pt x="36183" y="-9449"/>
                    <a:pt x="10910" y="15189"/>
                    <a:pt x="306" y="22936"/>
                  </a:cubicBezTo>
                  <a:cubicBezTo>
                    <a:pt x="-4584" y="50305"/>
                    <a:pt x="50788" y="17729"/>
                    <a:pt x="47423" y="3886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" name="Google Shape;59;p2"/>
            <p:cNvSpPr/>
            <p:nvPr/>
          </p:nvSpPr>
          <p:spPr>
            <a:xfrm>
              <a:off x="3572203" y="2660050"/>
              <a:ext cx="48391" cy="35006"/>
            </a:xfrm>
            <a:custGeom>
              <a:avLst/>
              <a:gdLst/>
              <a:ahLst/>
              <a:cxnLst/>
              <a:rect l="l" t="t" r="r" b="b"/>
              <a:pathLst>
                <a:path w="48391" h="35006" extrusionOk="0">
                  <a:moveTo>
                    <a:pt x="45900" y="20221"/>
                  </a:moveTo>
                  <a:cubicBezTo>
                    <a:pt x="32120" y="15713"/>
                    <a:pt x="14849" y="-8608"/>
                    <a:pt x="1450" y="3203"/>
                  </a:cubicBezTo>
                  <a:cubicBezTo>
                    <a:pt x="-11123" y="21047"/>
                    <a:pt x="62664" y="54384"/>
                    <a:pt x="45900" y="2022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" name="Google Shape;60;p2"/>
            <p:cNvSpPr/>
            <p:nvPr/>
          </p:nvSpPr>
          <p:spPr>
            <a:xfrm>
              <a:off x="3466564" y="2662661"/>
              <a:ext cx="42019" cy="33548"/>
            </a:xfrm>
            <a:custGeom>
              <a:avLst/>
              <a:gdLst/>
              <a:ahLst/>
              <a:cxnLst/>
              <a:rect l="l" t="t" r="r" b="b"/>
              <a:pathLst>
                <a:path w="42019" h="33548" extrusionOk="0">
                  <a:moveTo>
                    <a:pt x="41239" y="1798"/>
                  </a:moveTo>
                  <a:cubicBezTo>
                    <a:pt x="31397" y="-7981"/>
                    <a:pt x="-17625" y="24912"/>
                    <a:pt x="6695" y="33548"/>
                  </a:cubicBezTo>
                  <a:cubicBezTo>
                    <a:pt x="17935" y="27452"/>
                    <a:pt x="47145" y="17991"/>
                    <a:pt x="41239" y="1798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" name="Google Shape;61;p2"/>
            <p:cNvSpPr/>
            <p:nvPr/>
          </p:nvSpPr>
          <p:spPr>
            <a:xfrm>
              <a:off x="3462796" y="2597064"/>
              <a:ext cx="40843" cy="33781"/>
            </a:xfrm>
            <a:custGeom>
              <a:avLst/>
              <a:gdLst/>
              <a:ahLst/>
              <a:cxnLst/>
              <a:rect l="l" t="t" r="r" b="b"/>
              <a:pathLst>
                <a:path w="40843" h="33781" extrusionOk="0">
                  <a:moveTo>
                    <a:pt x="38339" y="18755"/>
                  </a:moveTo>
                  <a:cubicBezTo>
                    <a:pt x="27163" y="13865"/>
                    <a:pt x="13447" y="-8614"/>
                    <a:pt x="1509" y="3578"/>
                  </a:cubicBezTo>
                  <a:cubicBezTo>
                    <a:pt x="-10556" y="21676"/>
                    <a:pt x="54151" y="52346"/>
                    <a:pt x="38339" y="18755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2" name="Google Shape;62;p2"/>
          <p:cNvGrpSpPr/>
          <p:nvPr/>
        </p:nvGrpSpPr>
        <p:grpSpPr>
          <a:xfrm>
            <a:off x="338248" y="3028088"/>
            <a:ext cx="180404" cy="190055"/>
            <a:chOff x="3770248" y="2527300"/>
            <a:chExt cx="180404" cy="190055"/>
          </a:xfrm>
        </p:grpSpPr>
        <p:sp>
          <p:nvSpPr>
            <p:cNvPr id="63" name="Google Shape;63;p2"/>
            <p:cNvSpPr/>
            <p:nvPr/>
          </p:nvSpPr>
          <p:spPr>
            <a:xfrm>
              <a:off x="3775135" y="2655951"/>
              <a:ext cx="51441" cy="61404"/>
            </a:xfrm>
            <a:custGeom>
              <a:avLst/>
              <a:gdLst/>
              <a:ahLst/>
              <a:cxnLst/>
              <a:rect l="l" t="t" r="r" b="b"/>
              <a:pathLst>
                <a:path w="51441" h="61404" extrusionOk="0">
                  <a:moveTo>
                    <a:pt x="50930" y="0"/>
                  </a:moveTo>
                  <a:cubicBezTo>
                    <a:pt x="32959" y="889"/>
                    <a:pt x="-4823" y="43497"/>
                    <a:pt x="511" y="61404"/>
                  </a:cubicBezTo>
                  <a:cubicBezTo>
                    <a:pt x="18545" y="60579"/>
                    <a:pt x="56264" y="17970"/>
                    <a:pt x="5093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" name="Google Shape;64;p2"/>
            <p:cNvSpPr/>
            <p:nvPr/>
          </p:nvSpPr>
          <p:spPr>
            <a:xfrm>
              <a:off x="3894324" y="2527300"/>
              <a:ext cx="51441" cy="61341"/>
            </a:xfrm>
            <a:custGeom>
              <a:avLst/>
              <a:gdLst/>
              <a:ahLst/>
              <a:cxnLst/>
              <a:rect l="l" t="t" r="r" b="b"/>
              <a:pathLst>
                <a:path w="51441" h="61341" extrusionOk="0">
                  <a:moveTo>
                    <a:pt x="50931" y="0"/>
                  </a:moveTo>
                  <a:cubicBezTo>
                    <a:pt x="32897" y="826"/>
                    <a:pt x="-4822" y="43434"/>
                    <a:pt x="512" y="61341"/>
                  </a:cubicBezTo>
                  <a:cubicBezTo>
                    <a:pt x="18482" y="60325"/>
                    <a:pt x="56265" y="17717"/>
                    <a:pt x="5093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" name="Google Shape;65;p2"/>
            <p:cNvSpPr/>
            <p:nvPr/>
          </p:nvSpPr>
          <p:spPr>
            <a:xfrm>
              <a:off x="3770248" y="2531866"/>
              <a:ext cx="58420" cy="54430"/>
            </a:xfrm>
            <a:custGeom>
              <a:avLst/>
              <a:gdLst/>
              <a:ahLst/>
              <a:cxnLst/>
              <a:rect l="l" t="t" r="r" b="b"/>
              <a:pathLst>
                <a:path w="58420" h="54430" extrusionOk="0">
                  <a:moveTo>
                    <a:pt x="58421" y="54107"/>
                  </a:moveTo>
                  <a:cubicBezTo>
                    <a:pt x="58421" y="36137"/>
                    <a:pt x="18225" y="-3995"/>
                    <a:pt x="1" y="323"/>
                  </a:cubicBezTo>
                  <a:cubicBezTo>
                    <a:pt x="-190" y="18357"/>
                    <a:pt x="40260" y="58425"/>
                    <a:pt x="58421" y="54107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" name="Google Shape;66;p2"/>
            <p:cNvSpPr/>
            <p:nvPr/>
          </p:nvSpPr>
          <p:spPr>
            <a:xfrm>
              <a:off x="3892168" y="2658113"/>
              <a:ext cx="58484" cy="54484"/>
            </a:xfrm>
            <a:custGeom>
              <a:avLst/>
              <a:gdLst/>
              <a:ahLst/>
              <a:cxnLst/>
              <a:rect l="l" t="t" r="r" b="b"/>
              <a:pathLst>
                <a:path w="58484" h="54484" extrusionOk="0">
                  <a:moveTo>
                    <a:pt x="58484" y="54162"/>
                  </a:moveTo>
                  <a:cubicBezTo>
                    <a:pt x="58484" y="36128"/>
                    <a:pt x="18225" y="-3940"/>
                    <a:pt x="1" y="314"/>
                  </a:cubicBezTo>
                  <a:cubicBezTo>
                    <a:pt x="-190" y="18348"/>
                    <a:pt x="40260" y="58480"/>
                    <a:pt x="58484" y="54162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67" name="Google Shape;67;p2"/>
          <p:cNvSpPr txBox="1">
            <a:spLocks noGrp="1"/>
          </p:cNvSpPr>
          <p:nvPr>
            <p:ph type="ctrTitle"/>
          </p:nvPr>
        </p:nvSpPr>
        <p:spPr>
          <a:xfrm>
            <a:off x="855300" y="3382225"/>
            <a:ext cx="7433400" cy="810300"/>
          </a:xfrm>
          <a:prstGeom prst="rect">
            <a:avLst/>
          </a:prstGeom>
          <a:effectLst>
            <a:outerShdw dist="19050" dir="5400000" algn="bl" rotWithShape="0">
              <a:schemeClr val="dk1">
                <a:alpha val="20000"/>
              </a:schemeClr>
            </a:outerShdw>
          </a:effectLst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500"/>
              <a:buFont typeface="Amatic SC"/>
              <a:buNone/>
              <a:defRPr sz="65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500"/>
              <a:buFont typeface="Amatic SC"/>
              <a:buNone/>
              <a:defRPr sz="65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500"/>
              <a:buFont typeface="Amatic SC"/>
              <a:buNone/>
              <a:defRPr sz="65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500"/>
              <a:buFont typeface="Amatic SC"/>
              <a:buNone/>
              <a:defRPr sz="65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500"/>
              <a:buFont typeface="Amatic SC"/>
              <a:buNone/>
              <a:defRPr sz="65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500"/>
              <a:buFont typeface="Amatic SC"/>
              <a:buNone/>
              <a:defRPr sz="65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500"/>
              <a:buFont typeface="Amatic SC"/>
              <a:buNone/>
              <a:defRPr sz="65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500"/>
              <a:buFont typeface="Amatic SC"/>
              <a:buNone/>
              <a:defRPr sz="65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500"/>
              <a:buFont typeface="Amatic SC"/>
              <a:buNone/>
              <a:defRPr sz="65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endParaRPr/>
          </a:p>
        </p:txBody>
      </p:sp>
      <p:grpSp>
        <p:nvGrpSpPr>
          <p:cNvPr id="68" name="Google Shape;68;p2"/>
          <p:cNvGrpSpPr/>
          <p:nvPr/>
        </p:nvGrpSpPr>
        <p:grpSpPr>
          <a:xfrm rot="-2700000">
            <a:off x="8555730" y="2841622"/>
            <a:ext cx="180402" cy="190053"/>
            <a:chOff x="3770248" y="2527300"/>
            <a:chExt cx="180404" cy="190055"/>
          </a:xfrm>
        </p:grpSpPr>
        <p:sp>
          <p:nvSpPr>
            <p:cNvPr id="69" name="Google Shape;69;p2"/>
            <p:cNvSpPr/>
            <p:nvPr/>
          </p:nvSpPr>
          <p:spPr>
            <a:xfrm>
              <a:off x="3775135" y="2655951"/>
              <a:ext cx="51441" cy="61404"/>
            </a:xfrm>
            <a:custGeom>
              <a:avLst/>
              <a:gdLst/>
              <a:ahLst/>
              <a:cxnLst/>
              <a:rect l="l" t="t" r="r" b="b"/>
              <a:pathLst>
                <a:path w="51441" h="61404" extrusionOk="0">
                  <a:moveTo>
                    <a:pt x="50930" y="0"/>
                  </a:moveTo>
                  <a:cubicBezTo>
                    <a:pt x="32959" y="889"/>
                    <a:pt x="-4823" y="43497"/>
                    <a:pt x="511" y="61404"/>
                  </a:cubicBezTo>
                  <a:cubicBezTo>
                    <a:pt x="18545" y="60579"/>
                    <a:pt x="56264" y="17970"/>
                    <a:pt x="5093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" name="Google Shape;70;p2"/>
            <p:cNvSpPr/>
            <p:nvPr/>
          </p:nvSpPr>
          <p:spPr>
            <a:xfrm>
              <a:off x="3894324" y="2527300"/>
              <a:ext cx="51441" cy="61341"/>
            </a:xfrm>
            <a:custGeom>
              <a:avLst/>
              <a:gdLst/>
              <a:ahLst/>
              <a:cxnLst/>
              <a:rect l="l" t="t" r="r" b="b"/>
              <a:pathLst>
                <a:path w="51441" h="61341" extrusionOk="0">
                  <a:moveTo>
                    <a:pt x="50931" y="0"/>
                  </a:moveTo>
                  <a:cubicBezTo>
                    <a:pt x="32897" y="826"/>
                    <a:pt x="-4822" y="43434"/>
                    <a:pt x="512" y="61341"/>
                  </a:cubicBezTo>
                  <a:cubicBezTo>
                    <a:pt x="18482" y="60325"/>
                    <a:pt x="56265" y="17717"/>
                    <a:pt x="5093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" name="Google Shape;71;p2"/>
            <p:cNvSpPr/>
            <p:nvPr/>
          </p:nvSpPr>
          <p:spPr>
            <a:xfrm>
              <a:off x="3770248" y="2531866"/>
              <a:ext cx="58420" cy="54430"/>
            </a:xfrm>
            <a:custGeom>
              <a:avLst/>
              <a:gdLst/>
              <a:ahLst/>
              <a:cxnLst/>
              <a:rect l="l" t="t" r="r" b="b"/>
              <a:pathLst>
                <a:path w="58420" h="54430" extrusionOk="0">
                  <a:moveTo>
                    <a:pt x="58421" y="54107"/>
                  </a:moveTo>
                  <a:cubicBezTo>
                    <a:pt x="58421" y="36137"/>
                    <a:pt x="18225" y="-3995"/>
                    <a:pt x="1" y="323"/>
                  </a:cubicBezTo>
                  <a:cubicBezTo>
                    <a:pt x="-190" y="18357"/>
                    <a:pt x="40260" y="58425"/>
                    <a:pt x="58421" y="54107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" name="Google Shape;72;p2"/>
            <p:cNvSpPr/>
            <p:nvPr/>
          </p:nvSpPr>
          <p:spPr>
            <a:xfrm>
              <a:off x="3892168" y="2658113"/>
              <a:ext cx="58484" cy="54484"/>
            </a:xfrm>
            <a:custGeom>
              <a:avLst/>
              <a:gdLst/>
              <a:ahLst/>
              <a:cxnLst/>
              <a:rect l="l" t="t" r="r" b="b"/>
              <a:pathLst>
                <a:path w="58484" h="54484" extrusionOk="0">
                  <a:moveTo>
                    <a:pt x="58484" y="54162"/>
                  </a:moveTo>
                  <a:cubicBezTo>
                    <a:pt x="58484" y="36128"/>
                    <a:pt x="18225" y="-3940"/>
                    <a:pt x="1" y="314"/>
                  </a:cubicBezTo>
                  <a:cubicBezTo>
                    <a:pt x="-190" y="18348"/>
                    <a:pt x="40260" y="58480"/>
                    <a:pt x="58484" y="54162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73" name="Google Shape;73;p2"/>
          <p:cNvGrpSpPr/>
          <p:nvPr/>
        </p:nvGrpSpPr>
        <p:grpSpPr>
          <a:xfrm>
            <a:off x="2484475" y="3"/>
            <a:ext cx="1046700" cy="3098822"/>
            <a:chOff x="2484475" y="3"/>
            <a:chExt cx="1046700" cy="3098822"/>
          </a:xfrm>
        </p:grpSpPr>
        <p:sp>
          <p:nvSpPr>
            <p:cNvPr id="74" name="Google Shape;74;p2"/>
            <p:cNvSpPr/>
            <p:nvPr/>
          </p:nvSpPr>
          <p:spPr>
            <a:xfrm>
              <a:off x="2484475" y="2052125"/>
              <a:ext cx="1046700" cy="1046700"/>
            </a:xfrm>
            <a:prstGeom prst="ellipse">
              <a:avLst/>
            </a:prstGeom>
            <a:solidFill>
              <a:srgbClr val="FFFFFF">
                <a:alpha val="134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2"/>
            <p:cNvSpPr/>
            <p:nvPr/>
          </p:nvSpPr>
          <p:spPr>
            <a:xfrm>
              <a:off x="2643144" y="2210793"/>
              <a:ext cx="729300" cy="729300"/>
            </a:xfrm>
            <a:prstGeom prst="ellipse">
              <a:avLst/>
            </a:prstGeom>
            <a:solidFill>
              <a:srgbClr val="FFFFFF">
                <a:alpha val="134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76" name="Google Shape;76;p2"/>
            <p:cNvGrpSpPr/>
            <p:nvPr/>
          </p:nvGrpSpPr>
          <p:grpSpPr>
            <a:xfrm>
              <a:off x="2769703" y="3"/>
              <a:ext cx="510180" cy="2812953"/>
              <a:chOff x="1818382" y="1216859"/>
              <a:chExt cx="466728" cy="2573372"/>
            </a:xfrm>
          </p:grpSpPr>
          <p:grpSp>
            <p:nvGrpSpPr>
              <p:cNvPr id="77" name="Google Shape;77;p2"/>
              <p:cNvGrpSpPr/>
              <p:nvPr/>
            </p:nvGrpSpPr>
            <p:grpSpPr>
              <a:xfrm>
                <a:off x="1818382" y="2971595"/>
                <a:ext cx="466728" cy="818636"/>
                <a:chOff x="1818382" y="2942618"/>
                <a:chExt cx="466728" cy="818636"/>
              </a:xfrm>
            </p:grpSpPr>
            <p:sp>
              <p:nvSpPr>
                <p:cNvPr id="78" name="Google Shape;78;p2"/>
                <p:cNvSpPr/>
                <p:nvPr/>
              </p:nvSpPr>
              <p:spPr>
                <a:xfrm>
                  <a:off x="1951772" y="2948396"/>
                  <a:ext cx="202080" cy="20814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2080" h="208143" extrusionOk="0">
                      <a:moveTo>
                        <a:pt x="15038" y="208143"/>
                      </a:moveTo>
                      <a:cubicBezTo>
                        <a:pt x="13132" y="168837"/>
                        <a:pt x="-13030" y="86033"/>
                        <a:pt x="8370" y="57521"/>
                      </a:cubicBezTo>
                      <a:cubicBezTo>
                        <a:pt x="12625" y="47552"/>
                        <a:pt x="30278" y="53140"/>
                        <a:pt x="32881" y="42726"/>
                      </a:cubicBezTo>
                      <a:cubicBezTo>
                        <a:pt x="35485" y="-11186"/>
                        <a:pt x="164834" y="-17218"/>
                        <a:pt x="166739" y="42726"/>
                      </a:cubicBezTo>
                      <a:cubicBezTo>
                        <a:pt x="166739" y="51679"/>
                        <a:pt x="176899" y="48123"/>
                        <a:pt x="182106" y="47679"/>
                      </a:cubicBezTo>
                      <a:cubicBezTo>
                        <a:pt x="221285" y="61458"/>
                        <a:pt x="190869" y="163884"/>
                        <a:pt x="190171" y="205921"/>
                      </a:cubicBezTo>
                      <a:cubicBezTo>
                        <a:pt x="129528" y="203254"/>
                        <a:pt x="70029" y="200523"/>
                        <a:pt x="15038" y="208143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79" name="Google Shape;79;p2"/>
                <p:cNvSpPr/>
                <p:nvPr/>
              </p:nvSpPr>
              <p:spPr>
                <a:xfrm>
                  <a:off x="1833104" y="3156294"/>
                  <a:ext cx="444195" cy="5928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4195" h="592827" extrusionOk="0">
                      <a:moveTo>
                        <a:pt x="211556" y="592827"/>
                      </a:moveTo>
                      <a:cubicBezTo>
                        <a:pt x="2006" y="586922"/>
                        <a:pt x="-51715" y="421377"/>
                        <a:pt x="49695" y="230877"/>
                      </a:cubicBezTo>
                      <a:cubicBezTo>
                        <a:pt x="155993" y="12945"/>
                        <a:pt x="800" y="-5978"/>
                        <a:pt x="315315" y="1198"/>
                      </a:cubicBezTo>
                      <a:cubicBezTo>
                        <a:pt x="366115" y="53077"/>
                        <a:pt x="345160" y="156709"/>
                        <a:pt x="388277" y="228972"/>
                      </a:cubicBezTo>
                      <a:cubicBezTo>
                        <a:pt x="514134" y="439856"/>
                        <a:pt x="415645" y="578159"/>
                        <a:pt x="211556" y="592827"/>
                      </a:cubicBezTo>
                      <a:close/>
                    </a:path>
                  </a:pathLst>
                </a:custGeom>
                <a:solidFill>
                  <a:srgbClr val="FFE599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80" name="Google Shape;80;p2"/>
                <p:cNvSpPr/>
                <p:nvPr/>
              </p:nvSpPr>
              <p:spPr>
                <a:xfrm>
                  <a:off x="1818382" y="2942618"/>
                  <a:ext cx="466728" cy="8186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6728" h="818636" extrusionOk="0">
                      <a:moveTo>
                        <a:pt x="413730" y="440997"/>
                      </a:moveTo>
                      <a:cubicBezTo>
                        <a:pt x="355564" y="353938"/>
                        <a:pt x="388838" y="243448"/>
                        <a:pt x="332323" y="212841"/>
                      </a:cubicBezTo>
                      <a:cubicBezTo>
                        <a:pt x="341474" y="160701"/>
                        <a:pt x="342668" y="107476"/>
                        <a:pt x="335879" y="54980"/>
                      </a:cubicBezTo>
                      <a:cubicBezTo>
                        <a:pt x="332577" y="42280"/>
                        <a:pt x="316004" y="50599"/>
                        <a:pt x="306479" y="48630"/>
                      </a:cubicBezTo>
                      <a:cubicBezTo>
                        <a:pt x="306860" y="-17537"/>
                        <a:pt x="162715" y="-14870"/>
                        <a:pt x="159921" y="48630"/>
                      </a:cubicBezTo>
                      <a:cubicBezTo>
                        <a:pt x="98580" y="52250"/>
                        <a:pt x="141252" y="172709"/>
                        <a:pt x="140553" y="213159"/>
                      </a:cubicBezTo>
                      <a:cubicBezTo>
                        <a:pt x="105057" y="231383"/>
                        <a:pt x="103723" y="274563"/>
                        <a:pt x="102453" y="310060"/>
                      </a:cubicBezTo>
                      <a:cubicBezTo>
                        <a:pt x="97234" y="356427"/>
                        <a:pt x="82349" y="401182"/>
                        <a:pt x="58765" y="441441"/>
                      </a:cubicBezTo>
                      <a:cubicBezTo>
                        <a:pt x="-124178" y="764783"/>
                        <a:pt x="171288" y="823140"/>
                        <a:pt x="250027" y="818377"/>
                      </a:cubicBezTo>
                      <a:cubicBezTo>
                        <a:pt x="471833" y="804535"/>
                        <a:pt x="517553" y="614542"/>
                        <a:pt x="413730" y="440997"/>
                      </a:cubicBezTo>
                      <a:close/>
                      <a:moveTo>
                        <a:pt x="322417" y="107431"/>
                      </a:moveTo>
                      <a:cubicBezTo>
                        <a:pt x="322862" y="119369"/>
                        <a:pt x="322862" y="131371"/>
                        <a:pt x="322417" y="143309"/>
                      </a:cubicBezTo>
                      <a:cubicBezTo>
                        <a:pt x="265788" y="153837"/>
                        <a:pt x="209934" y="168156"/>
                        <a:pt x="155222" y="186171"/>
                      </a:cubicBezTo>
                      <a:cubicBezTo>
                        <a:pt x="153825" y="175757"/>
                        <a:pt x="152555" y="165343"/>
                        <a:pt x="151348" y="154866"/>
                      </a:cubicBezTo>
                      <a:cubicBezTo>
                        <a:pt x="209191" y="142185"/>
                        <a:pt x="266302" y="126348"/>
                        <a:pt x="322417" y="107431"/>
                      </a:cubicBezTo>
                      <a:close/>
                      <a:moveTo>
                        <a:pt x="270538" y="514911"/>
                      </a:moveTo>
                      <a:cubicBezTo>
                        <a:pt x="290921" y="432742"/>
                        <a:pt x="171033" y="476811"/>
                        <a:pt x="221770" y="547423"/>
                      </a:cubicBezTo>
                      <a:cubicBezTo>
                        <a:pt x="201005" y="569394"/>
                        <a:pt x="150777" y="562726"/>
                        <a:pt x="161064" y="525135"/>
                      </a:cubicBezTo>
                      <a:cubicBezTo>
                        <a:pt x="172367" y="494210"/>
                        <a:pt x="197449" y="470143"/>
                        <a:pt x="209133" y="439028"/>
                      </a:cubicBezTo>
                      <a:cubicBezTo>
                        <a:pt x="238966" y="372588"/>
                        <a:pt x="245906" y="298128"/>
                        <a:pt x="228882" y="227319"/>
                      </a:cubicBezTo>
                      <a:cubicBezTo>
                        <a:pt x="235124" y="229339"/>
                        <a:pt x="241887" y="229040"/>
                        <a:pt x="247932" y="226494"/>
                      </a:cubicBezTo>
                      <a:cubicBezTo>
                        <a:pt x="236185" y="314949"/>
                        <a:pt x="272697" y="400547"/>
                        <a:pt x="308511" y="479605"/>
                      </a:cubicBezTo>
                      <a:cubicBezTo>
                        <a:pt x="345150" y="534913"/>
                        <a:pt x="303494" y="594603"/>
                        <a:pt x="246471" y="547804"/>
                      </a:cubicBezTo>
                      <a:cubicBezTo>
                        <a:pt x="256295" y="538253"/>
                        <a:pt x="264340" y="527027"/>
                        <a:pt x="270220" y="514657"/>
                      </a:cubicBezTo>
                      <a:close/>
                      <a:moveTo>
                        <a:pt x="235803" y="534596"/>
                      </a:moveTo>
                      <a:cubicBezTo>
                        <a:pt x="220436" y="518467"/>
                        <a:pt x="229072" y="474017"/>
                        <a:pt x="255235" y="493956"/>
                      </a:cubicBezTo>
                      <a:cubicBezTo>
                        <a:pt x="261394" y="509196"/>
                        <a:pt x="244439" y="523039"/>
                        <a:pt x="235486" y="534342"/>
                      </a:cubicBezTo>
                      <a:close/>
                      <a:moveTo>
                        <a:pt x="157317" y="205602"/>
                      </a:moveTo>
                      <a:cubicBezTo>
                        <a:pt x="157317" y="204904"/>
                        <a:pt x="157317" y="204205"/>
                        <a:pt x="157317" y="203507"/>
                      </a:cubicBezTo>
                      <a:cubicBezTo>
                        <a:pt x="210956" y="185962"/>
                        <a:pt x="265655" y="171839"/>
                        <a:pt x="321084" y="161216"/>
                      </a:cubicBezTo>
                      <a:cubicBezTo>
                        <a:pt x="320004" y="176138"/>
                        <a:pt x="318353" y="190997"/>
                        <a:pt x="315941" y="205666"/>
                      </a:cubicBezTo>
                      <a:cubicBezTo>
                        <a:pt x="298795" y="200713"/>
                        <a:pt x="178971" y="199443"/>
                        <a:pt x="157317" y="205602"/>
                      </a:cubicBezTo>
                      <a:close/>
                      <a:moveTo>
                        <a:pt x="318925" y="66537"/>
                      </a:moveTo>
                      <a:cubicBezTo>
                        <a:pt x="319750" y="74157"/>
                        <a:pt x="320449" y="81714"/>
                        <a:pt x="320957" y="89334"/>
                      </a:cubicBezTo>
                      <a:cubicBezTo>
                        <a:pt x="264493" y="108111"/>
                        <a:pt x="207095" y="123967"/>
                        <a:pt x="148999" y="136832"/>
                      </a:cubicBezTo>
                      <a:cubicBezTo>
                        <a:pt x="148173" y="129402"/>
                        <a:pt x="147602" y="121909"/>
                        <a:pt x="147094" y="114480"/>
                      </a:cubicBezTo>
                      <a:cubicBezTo>
                        <a:pt x="199367" y="108301"/>
                        <a:pt x="249945" y="92020"/>
                        <a:pt x="296001" y="66537"/>
                      </a:cubicBezTo>
                      <a:close/>
                      <a:moveTo>
                        <a:pt x="177002" y="47805"/>
                      </a:moveTo>
                      <a:cubicBezTo>
                        <a:pt x="177828" y="8498"/>
                        <a:pt x="287810" y="8625"/>
                        <a:pt x="288699" y="48313"/>
                      </a:cubicBezTo>
                      <a:cubicBezTo>
                        <a:pt x="251424" y="48313"/>
                        <a:pt x="214213" y="48694"/>
                        <a:pt x="176939" y="48313"/>
                      </a:cubicBezTo>
                      <a:cubicBezTo>
                        <a:pt x="177193" y="48059"/>
                        <a:pt x="177257" y="47932"/>
                        <a:pt x="177257" y="47805"/>
                      </a:cubicBezTo>
                      <a:close/>
                      <a:moveTo>
                        <a:pt x="146713" y="71871"/>
                      </a:moveTo>
                      <a:cubicBezTo>
                        <a:pt x="177002" y="57520"/>
                        <a:pt x="222532" y="70411"/>
                        <a:pt x="256949" y="66537"/>
                      </a:cubicBezTo>
                      <a:cubicBezTo>
                        <a:pt x="221592" y="81917"/>
                        <a:pt x="184178" y="92039"/>
                        <a:pt x="145888" y="96573"/>
                      </a:cubicBezTo>
                      <a:cubicBezTo>
                        <a:pt x="146141" y="88381"/>
                        <a:pt x="143792" y="79555"/>
                        <a:pt x="146967" y="71871"/>
                      </a:cubicBezTo>
                      <a:close/>
                      <a:moveTo>
                        <a:pt x="350675" y="770371"/>
                      </a:moveTo>
                      <a:cubicBezTo>
                        <a:pt x="158270" y="868796"/>
                        <a:pt x="-63536" y="698362"/>
                        <a:pt x="54193" y="490971"/>
                      </a:cubicBezTo>
                      <a:cubicBezTo>
                        <a:pt x="77371" y="438901"/>
                        <a:pt x="106010" y="388355"/>
                        <a:pt x="116804" y="331713"/>
                      </a:cubicBezTo>
                      <a:cubicBezTo>
                        <a:pt x="121885" y="263641"/>
                        <a:pt x="121122" y="204713"/>
                        <a:pt x="210721" y="223255"/>
                      </a:cubicBezTo>
                      <a:cubicBezTo>
                        <a:pt x="226723" y="301360"/>
                        <a:pt x="222278" y="385688"/>
                        <a:pt x="180939" y="456554"/>
                      </a:cubicBezTo>
                      <a:cubicBezTo>
                        <a:pt x="165001" y="485129"/>
                        <a:pt x="126457" y="522975"/>
                        <a:pt x="147030" y="558154"/>
                      </a:cubicBezTo>
                      <a:cubicBezTo>
                        <a:pt x="165636" y="587936"/>
                        <a:pt x="208752" y="581459"/>
                        <a:pt x="231739" y="560377"/>
                      </a:cubicBezTo>
                      <a:cubicBezTo>
                        <a:pt x="277777" y="613590"/>
                        <a:pt x="364772" y="561710"/>
                        <a:pt x="334482" y="495924"/>
                      </a:cubicBezTo>
                      <a:cubicBezTo>
                        <a:pt x="299240" y="409120"/>
                        <a:pt x="249964" y="319521"/>
                        <a:pt x="265267" y="222874"/>
                      </a:cubicBezTo>
                      <a:cubicBezTo>
                        <a:pt x="351310" y="205475"/>
                        <a:pt x="350675" y="267324"/>
                        <a:pt x="355438" y="332031"/>
                      </a:cubicBezTo>
                      <a:cubicBezTo>
                        <a:pt x="394553" y="482907"/>
                        <a:pt x="549557" y="659881"/>
                        <a:pt x="350929" y="770117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81" name="Google Shape;81;p2"/>
              <p:cNvSpPr/>
              <p:nvPr/>
            </p:nvSpPr>
            <p:spPr>
              <a:xfrm>
                <a:off x="2046058" y="1216859"/>
                <a:ext cx="17700" cy="1761000"/>
              </a:xfrm>
              <a:prstGeom prst="rect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82" name="Google Shape;82;p2"/>
            <p:cNvSpPr/>
            <p:nvPr/>
          </p:nvSpPr>
          <p:spPr>
            <a:xfrm>
              <a:off x="2848289" y="2564652"/>
              <a:ext cx="130735" cy="158472"/>
            </a:xfrm>
            <a:custGeom>
              <a:avLst/>
              <a:gdLst/>
              <a:ahLst/>
              <a:cxnLst/>
              <a:rect l="l" t="t" r="r" b="b"/>
              <a:pathLst>
                <a:path w="4784" h="5799" extrusionOk="0">
                  <a:moveTo>
                    <a:pt x="0" y="0"/>
                  </a:moveTo>
                  <a:cubicBezTo>
                    <a:pt x="0" y="2506"/>
                    <a:pt x="2375" y="5110"/>
                    <a:pt x="4784" y="5799"/>
                  </a:cubicBezTo>
                </a:path>
              </a:pathLst>
            </a:custGeom>
            <a:noFill/>
            <a:ln w="38100" cap="rnd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grpSp>
        <p:nvGrpSpPr>
          <p:cNvPr id="83" name="Google Shape;83;p2"/>
          <p:cNvGrpSpPr/>
          <p:nvPr/>
        </p:nvGrpSpPr>
        <p:grpSpPr>
          <a:xfrm>
            <a:off x="3961868" y="-4"/>
            <a:ext cx="905291" cy="1913714"/>
            <a:chOff x="3961868" y="-4"/>
            <a:chExt cx="905291" cy="1913714"/>
          </a:xfrm>
        </p:grpSpPr>
        <p:grpSp>
          <p:nvGrpSpPr>
            <p:cNvPr id="84" name="Google Shape;84;p2"/>
            <p:cNvGrpSpPr/>
            <p:nvPr/>
          </p:nvGrpSpPr>
          <p:grpSpPr>
            <a:xfrm>
              <a:off x="3961868" y="1008419"/>
              <a:ext cx="905291" cy="905291"/>
              <a:chOff x="764100" y="3623300"/>
              <a:chExt cx="1046700" cy="1046700"/>
            </a:xfrm>
          </p:grpSpPr>
          <p:sp>
            <p:nvSpPr>
              <p:cNvPr id="85" name="Google Shape;85;p2"/>
              <p:cNvSpPr/>
              <p:nvPr/>
            </p:nvSpPr>
            <p:spPr>
              <a:xfrm>
                <a:off x="764100" y="3623300"/>
                <a:ext cx="1046700" cy="1046700"/>
              </a:xfrm>
              <a:prstGeom prst="ellipse">
                <a:avLst/>
              </a:prstGeom>
              <a:solidFill>
                <a:srgbClr val="FFFFFF">
                  <a:alpha val="1341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" name="Google Shape;86;p2"/>
              <p:cNvSpPr/>
              <p:nvPr/>
            </p:nvSpPr>
            <p:spPr>
              <a:xfrm>
                <a:off x="922769" y="3781968"/>
                <a:ext cx="729300" cy="729300"/>
              </a:xfrm>
              <a:prstGeom prst="ellipse">
                <a:avLst/>
              </a:prstGeom>
              <a:solidFill>
                <a:srgbClr val="FFFFFF">
                  <a:alpha val="1341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87" name="Google Shape;87;p2"/>
            <p:cNvGrpSpPr/>
            <p:nvPr/>
          </p:nvGrpSpPr>
          <p:grpSpPr>
            <a:xfrm>
              <a:off x="4155315" y="-4"/>
              <a:ext cx="522826" cy="1721098"/>
              <a:chOff x="2447534" y="2035293"/>
              <a:chExt cx="478297" cy="1574511"/>
            </a:xfrm>
          </p:grpSpPr>
          <p:grpSp>
            <p:nvGrpSpPr>
              <p:cNvPr id="88" name="Google Shape;88;p2"/>
              <p:cNvGrpSpPr/>
              <p:nvPr/>
            </p:nvGrpSpPr>
            <p:grpSpPr>
              <a:xfrm>
                <a:off x="2447534" y="2035293"/>
                <a:ext cx="478297" cy="1574511"/>
                <a:chOff x="2447534" y="2035293"/>
                <a:chExt cx="478297" cy="1574511"/>
              </a:xfrm>
            </p:grpSpPr>
            <p:grpSp>
              <p:nvGrpSpPr>
                <p:cNvPr id="89" name="Google Shape;89;p2"/>
                <p:cNvGrpSpPr/>
                <p:nvPr/>
              </p:nvGrpSpPr>
              <p:grpSpPr>
                <a:xfrm>
                  <a:off x="2447534" y="2971595"/>
                  <a:ext cx="478297" cy="638209"/>
                  <a:chOff x="2447534" y="3081786"/>
                  <a:chExt cx="478297" cy="638209"/>
                </a:xfrm>
              </p:grpSpPr>
              <p:sp>
                <p:nvSpPr>
                  <p:cNvPr id="90" name="Google Shape;90;p2"/>
                  <p:cNvSpPr/>
                  <p:nvPr/>
                </p:nvSpPr>
                <p:spPr>
                  <a:xfrm>
                    <a:off x="2591014" y="3097533"/>
                    <a:ext cx="179593" cy="16841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9593" h="168416" extrusionOk="0">
                        <a:moveTo>
                          <a:pt x="0" y="168417"/>
                        </a:moveTo>
                        <a:cubicBezTo>
                          <a:pt x="0" y="125745"/>
                          <a:pt x="5779" y="81168"/>
                          <a:pt x="2349" y="39004"/>
                        </a:cubicBezTo>
                        <a:cubicBezTo>
                          <a:pt x="8128" y="33924"/>
                          <a:pt x="29020" y="36527"/>
                          <a:pt x="37148" y="34622"/>
                        </a:cubicBezTo>
                        <a:cubicBezTo>
                          <a:pt x="48577" y="31575"/>
                          <a:pt x="35052" y="16652"/>
                          <a:pt x="41148" y="11254"/>
                        </a:cubicBezTo>
                        <a:cubicBezTo>
                          <a:pt x="60198" y="-10653"/>
                          <a:pt x="146685" y="1412"/>
                          <a:pt x="147320" y="30304"/>
                        </a:cubicBezTo>
                        <a:cubicBezTo>
                          <a:pt x="146577" y="33733"/>
                          <a:pt x="148761" y="37112"/>
                          <a:pt x="152184" y="37855"/>
                        </a:cubicBezTo>
                        <a:cubicBezTo>
                          <a:pt x="152527" y="37925"/>
                          <a:pt x="152876" y="37969"/>
                          <a:pt x="153226" y="37988"/>
                        </a:cubicBezTo>
                        <a:cubicBezTo>
                          <a:pt x="199009" y="46307"/>
                          <a:pt x="171196" y="124983"/>
                          <a:pt x="171514" y="162194"/>
                        </a:cubicBezTo>
                        <a:cubicBezTo>
                          <a:pt x="116268" y="155717"/>
                          <a:pt x="51435" y="152225"/>
                          <a:pt x="0" y="168417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91" name="Google Shape;91;p2"/>
                  <p:cNvSpPr/>
                  <p:nvPr/>
                </p:nvSpPr>
                <p:spPr>
                  <a:xfrm>
                    <a:off x="2458233" y="3250561"/>
                    <a:ext cx="453667" cy="46204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53667" h="462047" extrusionOk="0">
                        <a:moveTo>
                          <a:pt x="221935" y="462048"/>
                        </a:moveTo>
                        <a:cubicBezTo>
                          <a:pt x="-59306" y="460714"/>
                          <a:pt x="-82865" y="22373"/>
                          <a:pt x="206568" y="847"/>
                        </a:cubicBezTo>
                        <a:cubicBezTo>
                          <a:pt x="522671" y="-22712"/>
                          <a:pt x="543753" y="452904"/>
                          <a:pt x="221935" y="462048"/>
                        </a:cubicBezTo>
                        <a:close/>
                      </a:path>
                    </a:pathLst>
                  </a:custGeom>
                  <a:solidFill>
                    <a:srgbClr val="D9D2E9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92" name="Google Shape;92;p2"/>
                  <p:cNvSpPr/>
                  <p:nvPr/>
                </p:nvSpPr>
                <p:spPr>
                  <a:xfrm>
                    <a:off x="2447534" y="3081786"/>
                    <a:ext cx="478297" cy="63820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78297" h="638209" extrusionOk="0">
                        <a:moveTo>
                          <a:pt x="474760" y="358979"/>
                        </a:moveTo>
                        <a:cubicBezTo>
                          <a:pt x="461679" y="274778"/>
                          <a:pt x="399195" y="202960"/>
                          <a:pt x="320201" y="173178"/>
                        </a:cubicBezTo>
                        <a:cubicBezTo>
                          <a:pt x="320201" y="137618"/>
                          <a:pt x="347824" y="40273"/>
                          <a:pt x="296008" y="38050"/>
                        </a:cubicBezTo>
                        <a:cubicBezTo>
                          <a:pt x="297722" y="5792"/>
                          <a:pt x="256955" y="7316"/>
                          <a:pt x="234286" y="3379"/>
                        </a:cubicBezTo>
                        <a:cubicBezTo>
                          <a:pt x="210981" y="-4749"/>
                          <a:pt x="165198" y="331"/>
                          <a:pt x="178406" y="34748"/>
                        </a:cubicBezTo>
                        <a:cubicBezTo>
                          <a:pt x="166277" y="37224"/>
                          <a:pt x="129765" y="31129"/>
                          <a:pt x="140306" y="52718"/>
                        </a:cubicBezTo>
                        <a:cubicBezTo>
                          <a:pt x="138210" y="96153"/>
                          <a:pt x="137448" y="139713"/>
                          <a:pt x="135797" y="183148"/>
                        </a:cubicBezTo>
                        <a:cubicBezTo>
                          <a:pt x="-17047" y="249949"/>
                          <a:pt x="-46892" y="468453"/>
                          <a:pt x="77123" y="577673"/>
                        </a:cubicBezTo>
                        <a:cubicBezTo>
                          <a:pt x="240636" y="727914"/>
                          <a:pt x="512416" y="577165"/>
                          <a:pt x="474760" y="358979"/>
                        </a:cubicBezTo>
                        <a:close/>
                        <a:moveTo>
                          <a:pt x="304771" y="167971"/>
                        </a:moveTo>
                        <a:cubicBezTo>
                          <a:pt x="286165" y="163081"/>
                          <a:pt x="266226" y="157748"/>
                          <a:pt x="246922" y="159144"/>
                        </a:cubicBezTo>
                        <a:cubicBezTo>
                          <a:pt x="215172" y="156033"/>
                          <a:pt x="182914" y="164288"/>
                          <a:pt x="153514" y="175273"/>
                        </a:cubicBezTo>
                        <a:cubicBezTo>
                          <a:pt x="153514" y="170829"/>
                          <a:pt x="153514" y="166320"/>
                          <a:pt x="153958" y="161875"/>
                        </a:cubicBezTo>
                        <a:cubicBezTo>
                          <a:pt x="206600" y="153398"/>
                          <a:pt x="258035" y="138666"/>
                          <a:pt x="307184" y="117997"/>
                        </a:cubicBezTo>
                        <a:cubicBezTo>
                          <a:pt x="306422" y="134634"/>
                          <a:pt x="305342" y="151334"/>
                          <a:pt x="304771" y="167971"/>
                        </a:cubicBezTo>
                        <a:close/>
                        <a:moveTo>
                          <a:pt x="292515" y="378092"/>
                        </a:moveTo>
                        <a:cubicBezTo>
                          <a:pt x="301278" y="393079"/>
                          <a:pt x="305215" y="416700"/>
                          <a:pt x="297087" y="432131"/>
                        </a:cubicBezTo>
                        <a:cubicBezTo>
                          <a:pt x="286356" y="434925"/>
                          <a:pt x="294928" y="387363"/>
                          <a:pt x="292515" y="378092"/>
                        </a:cubicBezTo>
                        <a:close/>
                        <a:moveTo>
                          <a:pt x="233524" y="360440"/>
                        </a:moveTo>
                        <a:cubicBezTo>
                          <a:pt x="220881" y="353181"/>
                          <a:pt x="206085" y="350622"/>
                          <a:pt x="191741" y="353200"/>
                        </a:cubicBezTo>
                        <a:cubicBezTo>
                          <a:pt x="193900" y="295606"/>
                          <a:pt x="196313" y="237948"/>
                          <a:pt x="198599" y="180354"/>
                        </a:cubicBezTo>
                        <a:cubicBezTo>
                          <a:pt x="213394" y="176480"/>
                          <a:pt x="265528" y="177750"/>
                          <a:pt x="276005" y="180354"/>
                        </a:cubicBezTo>
                        <a:cubicBezTo>
                          <a:pt x="275707" y="235389"/>
                          <a:pt x="275415" y="290418"/>
                          <a:pt x="275116" y="345454"/>
                        </a:cubicBezTo>
                        <a:cubicBezTo>
                          <a:pt x="259679" y="343733"/>
                          <a:pt x="244312" y="349263"/>
                          <a:pt x="233524" y="360440"/>
                        </a:cubicBezTo>
                        <a:close/>
                        <a:moveTo>
                          <a:pt x="244636" y="403619"/>
                        </a:moveTo>
                        <a:cubicBezTo>
                          <a:pt x="254860" y="460769"/>
                          <a:pt x="203615" y="463119"/>
                          <a:pt x="235365" y="386855"/>
                        </a:cubicBezTo>
                        <a:cubicBezTo>
                          <a:pt x="239537" y="391777"/>
                          <a:pt x="242687" y="397473"/>
                          <a:pt x="244636" y="403619"/>
                        </a:cubicBezTo>
                        <a:close/>
                        <a:moveTo>
                          <a:pt x="203234" y="18174"/>
                        </a:moveTo>
                        <a:cubicBezTo>
                          <a:pt x="226920" y="23191"/>
                          <a:pt x="260384" y="18174"/>
                          <a:pt x="278228" y="35383"/>
                        </a:cubicBezTo>
                        <a:cubicBezTo>
                          <a:pt x="250357" y="33268"/>
                          <a:pt x="222392" y="32805"/>
                          <a:pt x="194471" y="33986"/>
                        </a:cubicBezTo>
                        <a:cubicBezTo>
                          <a:pt x="198916" y="25413"/>
                          <a:pt x="186407" y="19063"/>
                          <a:pt x="203234" y="18174"/>
                        </a:cubicBezTo>
                        <a:close/>
                        <a:moveTo>
                          <a:pt x="157451" y="54369"/>
                        </a:moveTo>
                        <a:cubicBezTo>
                          <a:pt x="205711" y="53036"/>
                          <a:pt x="261591" y="43511"/>
                          <a:pt x="306358" y="62688"/>
                        </a:cubicBezTo>
                        <a:lnTo>
                          <a:pt x="156308" y="90501"/>
                        </a:lnTo>
                        <a:close/>
                        <a:moveTo>
                          <a:pt x="308136" y="80468"/>
                        </a:moveTo>
                        <a:cubicBezTo>
                          <a:pt x="308701" y="80385"/>
                          <a:pt x="309254" y="80239"/>
                          <a:pt x="309787" y="80023"/>
                        </a:cubicBezTo>
                        <a:cubicBezTo>
                          <a:pt x="309279" y="87135"/>
                          <a:pt x="308263" y="92723"/>
                          <a:pt x="308136" y="99073"/>
                        </a:cubicBezTo>
                        <a:cubicBezTo>
                          <a:pt x="258975" y="120276"/>
                          <a:pt x="207381" y="135338"/>
                          <a:pt x="154530" y="143904"/>
                        </a:cubicBezTo>
                        <a:lnTo>
                          <a:pt x="155673" y="109043"/>
                        </a:lnTo>
                        <a:close/>
                        <a:moveTo>
                          <a:pt x="378685" y="571513"/>
                        </a:moveTo>
                        <a:cubicBezTo>
                          <a:pt x="88871" y="776746"/>
                          <a:pt x="-158652" y="297384"/>
                          <a:pt x="181009" y="184735"/>
                        </a:cubicBezTo>
                        <a:cubicBezTo>
                          <a:pt x="178787" y="242774"/>
                          <a:pt x="176183" y="300749"/>
                          <a:pt x="174151" y="358788"/>
                        </a:cubicBezTo>
                        <a:cubicBezTo>
                          <a:pt x="71345" y="420066"/>
                          <a:pt x="191741" y="557798"/>
                          <a:pt x="191360" y="371488"/>
                        </a:cubicBezTo>
                        <a:cubicBezTo>
                          <a:pt x="201799" y="369437"/>
                          <a:pt x="212626" y="371031"/>
                          <a:pt x="222030" y="375997"/>
                        </a:cubicBezTo>
                        <a:cubicBezTo>
                          <a:pt x="159673" y="513474"/>
                          <a:pt x="315756" y="467310"/>
                          <a:pt x="246795" y="371107"/>
                        </a:cubicBezTo>
                        <a:cubicBezTo>
                          <a:pt x="254364" y="364078"/>
                          <a:pt x="265052" y="361500"/>
                          <a:pt x="274989" y="364313"/>
                        </a:cubicBezTo>
                        <a:cubicBezTo>
                          <a:pt x="279561" y="390666"/>
                          <a:pt x="263115" y="429528"/>
                          <a:pt x="284324" y="449276"/>
                        </a:cubicBezTo>
                        <a:cubicBezTo>
                          <a:pt x="335124" y="459118"/>
                          <a:pt x="324964" y="368631"/>
                          <a:pt x="292642" y="351804"/>
                        </a:cubicBezTo>
                        <a:lnTo>
                          <a:pt x="293531" y="184481"/>
                        </a:lnTo>
                        <a:cubicBezTo>
                          <a:pt x="465172" y="225438"/>
                          <a:pt x="517686" y="462167"/>
                          <a:pt x="378685" y="571513"/>
                        </a:cubicBezTo>
                        <a:close/>
                        <a:moveTo>
                          <a:pt x="173453" y="378537"/>
                        </a:moveTo>
                        <a:cubicBezTo>
                          <a:pt x="170786" y="400508"/>
                          <a:pt x="176882" y="430226"/>
                          <a:pt x="158848" y="446926"/>
                        </a:cubicBezTo>
                        <a:cubicBezTo>
                          <a:pt x="145830" y="424638"/>
                          <a:pt x="150085" y="391681"/>
                          <a:pt x="173453" y="378283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93" name="Google Shape;93;p2"/>
                <p:cNvSpPr/>
                <p:nvPr/>
              </p:nvSpPr>
              <p:spPr>
                <a:xfrm>
                  <a:off x="2675610" y="2035293"/>
                  <a:ext cx="17700" cy="942600"/>
                </a:xfrm>
                <a:prstGeom prst="rect">
                  <a:avLst/>
                </a:pr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94" name="Google Shape;94;p2"/>
              <p:cNvSpPr/>
              <p:nvPr/>
            </p:nvSpPr>
            <p:spPr>
              <a:xfrm>
                <a:off x="2546350" y="3472450"/>
                <a:ext cx="97850" cy="61625"/>
              </a:xfrm>
              <a:custGeom>
                <a:avLst/>
                <a:gdLst/>
                <a:ahLst/>
                <a:cxnLst/>
                <a:rect l="l" t="t" r="r" b="b"/>
                <a:pathLst>
                  <a:path w="3914" h="2465" extrusionOk="0">
                    <a:moveTo>
                      <a:pt x="0" y="0"/>
                    </a:moveTo>
                    <a:cubicBezTo>
                      <a:pt x="946" y="1217"/>
                      <a:pt x="2412" y="2117"/>
                      <a:pt x="3914" y="2465"/>
                    </a:cubicBezTo>
                  </a:path>
                </a:pathLst>
              </a:custGeom>
              <a:noFill/>
              <a:ln w="38100" cap="rnd" cmpd="sng">
                <a:solidFill>
                  <a:schemeClr val="l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95" name="Google Shape;95;p2"/>
              <p:cNvSpPr/>
              <p:nvPr/>
            </p:nvSpPr>
            <p:spPr>
              <a:xfrm>
                <a:off x="2515525" y="3392700"/>
                <a:ext cx="90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363" h="798" extrusionOk="0">
                    <a:moveTo>
                      <a:pt x="0" y="0"/>
                    </a:moveTo>
                    <a:cubicBezTo>
                      <a:pt x="182" y="399"/>
                      <a:pt x="182" y="399"/>
                      <a:pt x="363" y="798"/>
                    </a:cubicBezTo>
                  </a:path>
                </a:pathLst>
              </a:custGeom>
              <a:noFill/>
              <a:ln w="38100" cap="rnd" cmpd="sng">
                <a:solidFill>
                  <a:schemeClr val="l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</p:grpSp>
      <p:grpSp>
        <p:nvGrpSpPr>
          <p:cNvPr id="96" name="Google Shape;96;p2"/>
          <p:cNvGrpSpPr/>
          <p:nvPr/>
        </p:nvGrpSpPr>
        <p:grpSpPr>
          <a:xfrm>
            <a:off x="5194218" y="4"/>
            <a:ext cx="522827" cy="1415951"/>
            <a:chOff x="5194218" y="4"/>
            <a:chExt cx="522827" cy="1415951"/>
          </a:xfrm>
        </p:grpSpPr>
        <p:grpSp>
          <p:nvGrpSpPr>
            <p:cNvPr id="97" name="Google Shape;97;p2"/>
            <p:cNvGrpSpPr/>
            <p:nvPr/>
          </p:nvGrpSpPr>
          <p:grpSpPr>
            <a:xfrm>
              <a:off x="5194218" y="893129"/>
              <a:ext cx="522827" cy="522827"/>
              <a:chOff x="764100" y="3623300"/>
              <a:chExt cx="1046700" cy="1046700"/>
            </a:xfrm>
          </p:grpSpPr>
          <p:sp>
            <p:nvSpPr>
              <p:cNvPr id="98" name="Google Shape;98;p2"/>
              <p:cNvSpPr/>
              <p:nvPr/>
            </p:nvSpPr>
            <p:spPr>
              <a:xfrm>
                <a:off x="764100" y="3623300"/>
                <a:ext cx="1046700" cy="1046700"/>
              </a:xfrm>
              <a:prstGeom prst="ellipse">
                <a:avLst/>
              </a:prstGeom>
              <a:solidFill>
                <a:srgbClr val="FFFFFF">
                  <a:alpha val="1341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" name="Google Shape;99;p2"/>
              <p:cNvSpPr/>
              <p:nvPr/>
            </p:nvSpPr>
            <p:spPr>
              <a:xfrm>
                <a:off x="922769" y="3781968"/>
                <a:ext cx="729300" cy="729300"/>
              </a:xfrm>
              <a:prstGeom prst="ellipse">
                <a:avLst/>
              </a:prstGeom>
              <a:solidFill>
                <a:srgbClr val="FFFFFF">
                  <a:alpha val="1341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00" name="Google Shape;100;p2"/>
            <p:cNvGrpSpPr/>
            <p:nvPr/>
          </p:nvGrpSpPr>
          <p:grpSpPr>
            <a:xfrm>
              <a:off x="5371921" y="4"/>
              <a:ext cx="182209" cy="1277751"/>
              <a:chOff x="3305183" y="2153669"/>
              <a:chExt cx="166690" cy="1168924"/>
            </a:xfrm>
          </p:grpSpPr>
          <p:grpSp>
            <p:nvGrpSpPr>
              <p:cNvPr id="101" name="Google Shape;101;p2"/>
              <p:cNvGrpSpPr/>
              <p:nvPr/>
            </p:nvGrpSpPr>
            <p:grpSpPr>
              <a:xfrm>
                <a:off x="3305183" y="2153669"/>
                <a:ext cx="166690" cy="1168924"/>
                <a:chOff x="3305183" y="2153669"/>
                <a:chExt cx="166690" cy="1168924"/>
              </a:xfrm>
            </p:grpSpPr>
            <p:grpSp>
              <p:nvGrpSpPr>
                <p:cNvPr id="102" name="Google Shape;102;p2"/>
                <p:cNvGrpSpPr/>
                <p:nvPr/>
              </p:nvGrpSpPr>
              <p:grpSpPr>
                <a:xfrm>
                  <a:off x="3305183" y="2971595"/>
                  <a:ext cx="166690" cy="350998"/>
                  <a:chOff x="3305183" y="3146560"/>
                  <a:chExt cx="166690" cy="350998"/>
                </a:xfrm>
              </p:grpSpPr>
              <p:sp>
                <p:nvSpPr>
                  <p:cNvPr id="103" name="Google Shape;103;p2"/>
                  <p:cNvSpPr/>
                  <p:nvPr/>
                </p:nvSpPr>
                <p:spPr>
                  <a:xfrm>
                    <a:off x="3324821" y="3152836"/>
                    <a:ext cx="119489" cy="11717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9489" h="117177" extrusionOk="0">
                        <a:moveTo>
                          <a:pt x="5460" y="117177"/>
                        </a:moveTo>
                        <a:cubicBezTo>
                          <a:pt x="4508" y="91777"/>
                          <a:pt x="-9653" y="30373"/>
                          <a:pt x="11810" y="23896"/>
                        </a:cubicBezTo>
                        <a:cubicBezTo>
                          <a:pt x="18160" y="22118"/>
                          <a:pt x="14668" y="14561"/>
                          <a:pt x="19494" y="10688"/>
                        </a:cubicBezTo>
                        <a:cubicBezTo>
                          <a:pt x="31241" y="-2901"/>
                          <a:pt x="96456" y="-6838"/>
                          <a:pt x="96456" y="18879"/>
                        </a:cubicBezTo>
                        <a:cubicBezTo>
                          <a:pt x="95751" y="22315"/>
                          <a:pt x="97967" y="25668"/>
                          <a:pt x="101409" y="26373"/>
                        </a:cubicBezTo>
                        <a:cubicBezTo>
                          <a:pt x="101866" y="26467"/>
                          <a:pt x="102336" y="26506"/>
                          <a:pt x="102806" y="26499"/>
                        </a:cubicBezTo>
                        <a:cubicBezTo>
                          <a:pt x="133731" y="28849"/>
                          <a:pt x="111569" y="90507"/>
                          <a:pt x="114744" y="113939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04" name="Google Shape;104;p2"/>
                  <p:cNvSpPr/>
                  <p:nvPr/>
                </p:nvSpPr>
                <p:spPr>
                  <a:xfrm>
                    <a:off x="3312763" y="3270014"/>
                    <a:ext cx="150661" cy="22110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0661" h="221107" extrusionOk="0">
                        <a:moveTo>
                          <a:pt x="72636" y="221107"/>
                        </a:moveTo>
                        <a:cubicBezTo>
                          <a:pt x="-3564" y="204978"/>
                          <a:pt x="-15057" y="136779"/>
                          <a:pt x="16184" y="2477"/>
                        </a:cubicBezTo>
                        <a:cubicBezTo>
                          <a:pt x="54284" y="1207"/>
                          <a:pt x="87558" y="1270"/>
                          <a:pt x="125595" y="0"/>
                        </a:cubicBezTo>
                        <a:cubicBezTo>
                          <a:pt x="164330" y="92202"/>
                          <a:pt x="166299" y="206629"/>
                          <a:pt x="72636" y="221107"/>
                        </a:cubicBezTo>
                        <a:close/>
                      </a:path>
                    </a:pathLst>
                  </a:custGeom>
                  <a:solidFill>
                    <a:srgbClr val="F9CB9C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05" name="Google Shape;105;p2"/>
                  <p:cNvSpPr/>
                  <p:nvPr/>
                </p:nvSpPr>
                <p:spPr>
                  <a:xfrm>
                    <a:off x="3305183" y="3146560"/>
                    <a:ext cx="166690" cy="35099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66690" h="350998" extrusionOk="0">
                        <a:moveTo>
                          <a:pt x="140987" y="124596"/>
                        </a:moveTo>
                        <a:cubicBezTo>
                          <a:pt x="147337" y="122247"/>
                          <a:pt x="143336" y="59572"/>
                          <a:pt x="144542" y="54238"/>
                        </a:cubicBezTo>
                        <a:cubicBezTo>
                          <a:pt x="146828" y="39252"/>
                          <a:pt x="140097" y="24647"/>
                          <a:pt x="122571" y="26425"/>
                        </a:cubicBezTo>
                        <a:cubicBezTo>
                          <a:pt x="129683" y="-8309"/>
                          <a:pt x="29417" y="-8500"/>
                          <a:pt x="29925" y="24075"/>
                        </a:cubicBezTo>
                        <a:cubicBezTo>
                          <a:pt x="15891" y="25536"/>
                          <a:pt x="12399" y="39633"/>
                          <a:pt x="13478" y="51635"/>
                        </a:cubicBezTo>
                        <a:cubicBezTo>
                          <a:pt x="16145" y="75955"/>
                          <a:pt x="8335" y="105292"/>
                          <a:pt x="17034" y="127263"/>
                        </a:cubicBezTo>
                        <a:cubicBezTo>
                          <a:pt x="17034" y="127263"/>
                          <a:pt x="17034" y="127644"/>
                          <a:pt x="17034" y="127835"/>
                        </a:cubicBezTo>
                        <a:cubicBezTo>
                          <a:pt x="-77835" y="451748"/>
                          <a:pt x="259922" y="398789"/>
                          <a:pt x="140987" y="124596"/>
                        </a:cubicBezTo>
                        <a:close/>
                        <a:moveTo>
                          <a:pt x="126254" y="42427"/>
                        </a:moveTo>
                        <a:cubicBezTo>
                          <a:pt x="126699" y="51254"/>
                          <a:pt x="126699" y="64842"/>
                          <a:pt x="126889" y="74177"/>
                        </a:cubicBezTo>
                        <a:lnTo>
                          <a:pt x="31258" y="101736"/>
                        </a:lnTo>
                        <a:cubicBezTo>
                          <a:pt x="31258" y="96719"/>
                          <a:pt x="31258" y="91640"/>
                          <a:pt x="31258" y="86560"/>
                        </a:cubicBezTo>
                        <a:cubicBezTo>
                          <a:pt x="57865" y="73415"/>
                          <a:pt x="88408" y="58556"/>
                          <a:pt x="112348" y="40903"/>
                        </a:cubicBezTo>
                        <a:cubicBezTo>
                          <a:pt x="116793" y="41665"/>
                          <a:pt x="123778" y="38490"/>
                          <a:pt x="126254" y="42427"/>
                        </a:cubicBezTo>
                        <a:close/>
                        <a:moveTo>
                          <a:pt x="89044" y="212671"/>
                        </a:moveTo>
                        <a:cubicBezTo>
                          <a:pt x="81112" y="208784"/>
                          <a:pt x="71771" y="209070"/>
                          <a:pt x="64088" y="213433"/>
                        </a:cubicBezTo>
                        <a:cubicBezTo>
                          <a:pt x="67943" y="186762"/>
                          <a:pt x="70883" y="159947"/>
                          <a:pt x="72914" y="132978"/>
                        </a:cubicBezTo>
                        <a:lnTo>
                          <a:pt x="83964" y="132978"/>
                        </a:lnTo>
                        <a:cubicBezTo>
                          <a:pt x="83049" y="159642"/>
                          <a:pt x="84751" y="186337"/>
                          <a:pt x="89044" y="212671"/>
                        </a:cubicBezTo>
                        <a:close/>
                        <a:moveTo>
                          <a:pt x="50944" y="114118"/>
                        </a:moveTo>
                        <a:lnTo>
                          <a:pt x="127144" y="92148"/>
                        </a:lnTo>
                        <a:lnTo>
                          <a:pt x="127144" y="113420"/>
                        </a:lnTo>
                        <a:cubicBezTo>
                          <a:pt x="101299" y="114880"/>
                          <a:pt x="75899" y="115135"/>
                          <a:pt x="50626" y="114118"/>
                        </a:cubicBezTo>
                        <a:close/>
                        <a:moveTo>
                          <a:pt x="90695" y="39950"/>
                        </a:moveTo>
                        <a:cubicBezTo>
                          <a:pt x="74692" y="48269"/>
                          <a:pt x="47832" y="59826"/>
                          <a:pt x="31385" y="67255"/>
                        </a:cubicBezTo>
                        <a:cubicBezTo>
                          <a:pt x="31385" y="58937"/>
                          <a:pt x="31766" y="47634"/>
                          <a:pt x="31385" y="39379"/>
                        </a:cubicBezTo>
                        <a:cubicBezTo>
                          <a:pt x="33036" y="39379"/>
                          <a:pt x="75835" y="39442"/>
                          <a:pt x="90377" y="39950"/>
                        </a:cubicBezTo>
                        <a:close/>
                        <a:moveTo>
                          <a:pt x="45736" y="22361"/>
                        </a:moveTo>
                        <a:cubicBezTo>
                          <a:pt x="60214" y="644"/>
                          <a:pt x="112920" y="11122"/>
                          <a:pt x="111395" y="26616"/>
                        </a:cubicBezTo>
                        <a:cubicBezTo>
                          <a:pt x="92028" y="25854"/>
                          <a:pt x="63834" y="27314"/>
                          <a:pt x="44466" y="26616"/>
                        </a:cubicBezTo>
                        <a:cubicBezTo>
                          <a:pt x="44339" y="26171"/>
                          <a:pt x="45165" y="22742"/>
                          <a:pt x="45419" y="22361"/>
                        </a:cubicBezTo>
                        <a:close/>
                        <a:moveTo>
                          <a:pt x="125556" y="309127"/>
                        </a:moveTo>
                        <a:cubicBezTo>
                          <a:pt x="22686" y="406028"/>
                          <a:pt x="-873" y="195335"/>
                          <a:pt x="33798" y="131708"/>
                        </a:cubicBezTo>
                        <a:cubicBezTo>
                          <a:pt x="41101" y="132153"/>
                          <a:pt x="48467" y="132470"/>
                          <a:pt x="55833" y="132661"/>
                        </a:cubicBezTo>
                        <a:cubicBezTo>
                          <a:pt x="60913" y="148536"/>
                          <a:pt x="25734" y="268678"/>
                          <a:pt x="58500" y="243023"/>
                        </a:cubicBezTo>
                        <a:cubicBezTo>
                          <a:pt x="62310" y="237436"/>
                          <a:pt x="67708" y="228101"/>
                          <a:pt x="75454" y="228037"/>
                        </a:cubicBezTo>
                        <a:cubicBezTo>
                          <a:pt x="84979" y="228037"/>
                          <a:pt x="91076" y="238960"/>
                          <a:pt x="95394" y="245881"/>
                        </a:cubicBezTo>
                        <a:cubicBezTo>
                          <a:pt x="128985" y="268931"/>
                          <a:pt x="92536" y="150631"/>
                          <a:pt x="101744" y="132661"/>
                        </a:cubicBezTo>
                        <a:cubicBezTo>
                          <a:pt x="109173" y="132661"/>
                          <a:pt x="116602" y="132089"/>
                          <a:pt x="124032" y="131644"/>
                        </a:cubicBezTo>
                        <a:cubicBezTo>
                          <a:pt x="155591" y="183968"/>
                          <a:pt x="160671" y="257311"/>
                          <a:pt x="125239" y="309127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106" name="Google Shape;106;p2"/>
                <p:cNvSpPr/>
                <p:nvPr/>
              </p:nvSpPr>
              <p:spPr>
                <a:xfrm>
                  <a:off x="3375902" y="2153669"/>
                  <a:ext cx="17700" cy="824400"/>
                </a:xfrm>
                <a:prstGeom prst="rect">
                  <a:avLst/>
                </a:pr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107" name="Google Shape;107;p2"/>
              <p:cNvSpPr/>
              <p:nvPr/>
            </p:nvSpPr>
            <p:spPr>
              <a:xfrm>
                <a:off x="3352825" y="3244100"/>
                <a:ext cx="27200" cy="29000"/>
              </a:xfrm>
              <a:custGeom>
                <a:avLst/>
                <a:gdLst/>
                <a:ahLst/>
                <a:cxnLst/>
                <a:rect l="l" t="t" r="r" b="b"/>
                <a:pathLst>
                  <a:path w="1088" h="1160" extrusionOk="0">
                    <a:moveTo>
                      <a:pt x="0" y="0"/>
                    </a:moveTo>
                    <a:cubicBezTo>
                      <a:pt x="294" y="441"/>
                      <a:pt x="670" y="834"/>
                      <a:pt x="1088" y="1160"/>
                    </a:cubicBezTo>
                  </a:path>
                </a:pathLst>
              </a:custGeom>
              <a:noFill/>
              <a:ln w="28575" cap="rnd" cmpd="sng">
                <a:solidFill>
                  <a:schemeClr val="l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</p:grpSp>
      <p:grpSp>
        <p:nvGrpSpPr>
          <p:cNvPr id="108" name="Google Shape;108;p2"/>
          <p:cNvGrpSpPr/>
          <p:nvPr/>
        </p:nvGrpSpPr>
        <p:grpSpPr>
          <a:xfrm>
            <a:off x="7824797" y="4"/>
            <a:ext cx="860597" cy="3024352"/>
            <a:chOff x="7824797" y="4"/>
            <a:chExt cx="860597" cy="3024352"/>
          </a:xfrm>
        </p:grpSpPr>
        <p:grpSp>
          <p:nvGrpSpPr>
            <p:cNvPr id="109" name="Google Shape;109;p2"/>
            <p:cNvGrpSpPr/>
            <p:nvPr/>
          </p:nvGrpSpPr>
          <p:grpSpPr>
            <a:xfrm>
              <a:off x="7824797" y="1891931"/>
              <a:ext cx="860597" cy="1132425"/>
              <a:chOff x="764100" y="3623300"/>
              <a:chExt cx="1046700" cy="1046700"/>
            </a:xfrm>
          </p:grpSpPr>
          <p:sp>
            <p:nvSpPr>
              <p:cNvPr id="110" name="Google Shape;110;p2"/>
              <p:cNvSpPr/>
              <p:nvPr/>
            </p:nvSpPr>
            <p:spPr>
              <a:xfrm>
                <a:off x="764100" y="3623300"/>
                <a:ext cx="1046700" cy="1046700"/>
              </a:xfrm>
              <a:prstGeom prst="ellipse">
                <a:avLst/>
              </a:prstGeom>
              <a:solidFill>
                <a:srgbClr val="FFFFFF">
                  <a:alpha val="1341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" name="Google Shape;111;p2"/>
              <p:cNvSpPr/>
              <p:nvPr/>
            </p:nvSpPr>
            <p:spPr>
              <a:xfrm>
                <a:off x="922769" y="3781968"/>
                <a:ext cx="729300" cy="729300"/>
              </a:xfrm>
              <a:prstGeom prst="ellipse">
                <a:avLst/>
              </a:prstGeom>
              <a:solidFill>
                <a:srgbClr val="FFFFFF">
                  <a:alpha val="1341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12" name="Google Shape;112;p2"/>
            <p:cNvGrpSpPr/>
            <p:nvPr/>
          </p:nvGrpSpPr>
          <p:grpSpPr>
            <a:xfrm>
              <a:off x="8100547" y="4"/>
              <a:ext cx="300376" cy="2805682"/>
              <a:chOff x="3792712" y="1254959"/>
              <a:chExt cx="274793" cy="2566720"/>
            </a:xfrm>
          </p:grpSpPr>
          <p:grpSp>
            <p:nvGrpSpPr>
              <p:cNvPr id="113" name="Google Shape;113;p2"/>
              <p:cNvGrpSpPr/>
              <p:nvPr/>
            </p:nvGrpSpPr>
            <p:grpSpPr>
              <a:xfrm>
                <a:off x="3792712" y="1254959"/>
                <a:ext cx="274793" cy="2566720"/>
                <a:chOff x="3792712" y="1254959"/>
                <a:chExt cx="274793" cy="2566720"/>
              </a:xfrm>
            </p:grpSpPr>
            <p:grpSp>
              <p:nvGrpSpPr>
                <p:cNvPr id="114" name="Google Shape;114;p2"/>
                <p:cNvGrpSpPr/>
                <p:nvPr/>
              </p:nvGrpSpPr>
              <p:grpSpPr>
                <a:xfrm>
                  <a:off x="3792712" y="2971595"/>
                  <a:ext cx="274793" cy="850085"/>
                  <a:chOff x="3792712" y="2879468"/>
                  <a:chExt cx="274793" cy="850085"/>
                </a:xfrm>
              </p:grpSpPr>
              <p:sp>
                <p:nvSpPr>
                  <p:cNvPr id="115" name="Google Shape;115;p2"/>
                  <p:cNvSpPr/>
                  <p:nvPr/>
                </p:nvSpPr>
                <p:spPr>
                  <a:xfrm>
                    <a:off x="3798083" y="3085793"/>
                    <a:ext cx="261578" cy="63735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61578" h="637356" extrusionOk="0">
                        <a:moveTo>
                          <a:pt x="126686" y="637357"/>
                        </a:moveTo>
                        <a:cubicBezTo>
                          <a:pt x="-60449" y="630435"/>
                          <a:pt x="18736" y="394850"/>
                          <a:pt x="6417" y="267723"/>
                        </a:cubicBezTo>
                        <a:cubicBezTo>
                          <a:pt x="12322" y="197048"/>
                          <a:pt x="-10665" y="53665"/>
                          <a:pt x="31817" y="8008"/>
                        </a:cubicBezTo>
                        <a:cubicBezTo>
                          <a:pt x="291595" y="-16566"/>
                          <a:pt x="262449" y="-1263"/>
                          <a:pt x="258829" y="299283"/>
                        </a:cubicBezTo>
                        <a:cubicBezTo>
                          <a:pt x="256988" y="426728"/>
                          <a:pt x="295024" y="626816"/>
                          <a:pt x="126686" y="637357"/>
                        </a:cubicBezTo>
                        <a:close/>
                      </a:path>
                    </a:pathLst>
                  </a:custGeom>
                  <a:solidFill>
                    <a:srgbClr val="CFE2F3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16" name="Google Shape;116;p2"/>
                  <p:cNvSpPr/>
                  <p:nvPr/>
                </p:nvSpPr>
                <p:spPr>
                  <a:xfrm>
                    <a:off x="3849902" y="2886279"/>
                    <a:ext cx="160096" cy="19729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60096" h="197298" extrusionOk="0">
                        <a:moveTo>
                          <a:pt x="0" y="197298"/>
                        </a:moveTo>
                        <a:cubicBezTo>
                          <a:pt x="14795" y="163453"/>
                          <a:pt x="-19495" y="39120"/>
                          <a:pt x="29908" y="37913"/>
                        </a:cubicBezTo>
                        <a:cubicBezTo>
                          <a:pt x="41275" y="35754"/>
                          <a:pt x="33401" y="17911"/>
                          <a:pt x="43053" y="12513"/>
                        </a:cubicBezTo>
                        <a:cubicBezTo>
                          <a:pt x="64008" y="-9902"/>
                          <a:pt x="129984" y="-1393"/>
                          <a:pt x="134239" y="31563"/>
                        </a:cubicBezTo>
                        <a:cubicBezTo>
                          <a:pt x="135826" y="40517"/>
                          <a:pt x="147891" y="34484"/>
                          <a:pt x="151955" y="41406"/>
                        </a:cubicBezTo>
                        <a:cubicBezTo>
                          <a:pt x="171640" y="64583"/>
                          <a:pt x="149479" y="158246"/>
                          <a:pt x="149161" y="196663"/>
                        </a:cubicBezTo>
                        <a:cubicBezTo>
                          <a:pt x="98234" y="196155"/>
                          <a:pt x="49847" y="189170"/>
                          <a:pt x="0" y="197298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17" name="Google Shape;117;p2"/>
                  <p:cNvSpPr/>
                  <p:nvPr/>
                </p:nvSpPr>
                <p:spPr>
                  <a:xfrm>
                    <a:off x="3792712" y="2879468"/>
                    <a:ext cx="274793" cy="85008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4793" h="850085" extrusionOk="0">
                        <a:moveTo>
                          <a:pt x="19916" y="786532"/>
                        </a:moveTo>
                        <a:cubicBezTo>
                          <a:pt x="39854" y="827489"/>
                          <a:pt x="67541" y="848572"/>
                          <a:pt x="131866" y="850032"/>
                        </a:cubicBezTo>
                        <a:cubicBezTo>
                          <a:pt x="255818" y="852953"/>
                          <a:pt x="279440" y="735732"/>
                          <a:pt x="271947" y="651213"/>
                        </a:cubicBezTo>
                        <a:cubicBezTo>
                          <a:pt x="272963" y="537612"/>
                          <a:pt x="275312" y="423947"/>
                          <a:pt x="274678" y="310345"/>
                        </a:cubicBezTo>
                        <a:cubicBezTo>
                          <a:pt x="276202" y="268245"/>
                          <a:pt x="263057" y="215095"/>
                          <a:pt x="217528" y="202395"/>
                        </a:cubicBezTo>
                        <a:cubicBezTo>
                          <a:pt x="213336" y="167343"/>
                          <a:pt x="246610" y="35073"/>
                          <a:pt x="197716" y="37295"/>
                        </a:cubicBezTo>
                        <a:cubicBezTo>
                          <a:pt x="191366" y="-10202"/>
                          <a:pt x="84495" y="-14965"/>
                          <a:pt x="87098" y="38311"/>
                        </a:cubicBezTo>
                        <a:cubicBezTo>
                          <a:pt x="75478" y="36978"/>
                          <a:pt x="60047" y="37041"/>
                          <a:pt x="58778" y="55583"/>
                        </a:cubicBezTo>
                        <a:cubicBezTo>
                          <a:pt x="55603" y="103081"/>
                          <a:pt x="55285" y="150833"/>
                          <a:pt x="49887" y="197760"/>
                        </a:cubicBezTo>
                        <a:cubicBezTo>
                          <a:pt x="-19010" y="224303"/>
                          <a:pt x="12613" y="404262"/>
                          <a:pt x="5437" y="474048"/>
                        </a:cubicBezTo>
                        <a:cubicBezTo>
                          <a:pt x="10264" y="577299"/>
                          <a:pt x="-17549" y="687980"/>
                          <a:pt x="19916" y="786532"/>
                        </a:cubicBezTo>
                        <a:close/>
                        <a:moveTo>
                          <a:pt x="102466" y="38248"/>
                        </a:moveTo>
                        <a:cubicBezTo>
                          <a:pt x="106148" y="7895"/>
                          <a:pt x="173585" y="17166"/>
                          <a:pt x="178983" y="37105"/>
                        </a:cubicBezTo>
                        <a:cubicBezTo>
                          <a:pt x="154281" y="37549"/>
                          <a:pt x="103101" y="39962"/>
                          <a:pt x="102592" y="38311"/>
                        </a:cubicBezTo>
                        <a:close/>
                        <a:moveTo>
                          <a:pt x="76177" y="56663"/>
                        </a:moveTo>
                        <a:lnTo>
                          <a:pt x="174983" y="55393"/>
                        </a:lnTo>
                        <a:cubicBezTo>
                          <a:pt x="190222" y="53361"/>
                          <a:pt x="211304" y="53298"/>
                          <a:pt x="206733" y="75459"/>
                        </a:cubicBezTo>
                        <a:lnTo>
                          <a:pt x="75287" y="111400"/>
                        </a:lnTo>
                        <a:cubicBezTo>
                          <a:pt x="75967" y="93194"/>
                          <a:pt x="76303" y="74970"/>
                          <a:pt x="76303" y="56726"/>
                        </a:cubicBezTo>
                        <a:close/>
                        <a:moveTo>
                          <a:pt x="73700" y="129879"/>
                        </a:moveTo>
                        <a:lnTo>
                          <a:pt x="205399" y="94382"/>
                        </a:lnTo>
                        <a:lnTo>
                          <a:pt x="203684" y="134069"/>
                        </a:lnTo>
                        <a:lnTo>
                          <a:pt x="71478" y="159469"/>
                        </a:lnTo>
                        <a:cubicBezTo>
                          <a:pt x="72430" y="149563"/>
                          <a:pt x="73192" y="139785"/>
                          <a:pt x="73827" y="129942"/>
                        </a:cubicBezTo>
                        <a:close/>
                        <a:moveTo>
                          <a:pt x="69191" y="177885"/>
                        </a:moveTo>
                        <a:lnTo>
                          <a:pt x="202541" y="152104"/>
                        </a:lnTo>
                        <a:cubicBezTo>
                          <a:pt x="201906" y="166391"/>
                          <a:pt x="201335" y="180615"/>
                          <a:pt x="200700" y="194839"/>
                        </a:cubicBezTo>
                        <a:lnTo>
                          <a:pt x="67350" y="193379"/>
                        </a:lnTo>
                        <a:cubicBezTo>
                          <a:pt x="68239" y="188298"/>
                          <a:pt x="68937" y="183282"/>
                          <a:pt x="69318" y="177948"/>
                        </a:cubicBezTo>
                        <a:close/>
                        <a:moveTo>
                          <a:pt x="19217" y="648102"/>
                        </a:moveTo>
                        <a:cubicBezTo>
                          <a:pt x="23154" y="519832"/>
                          <a:pt x="21947" y="391117"/>
                          <a:pt x="28171" y="263101"/>
                        </a:cubicBezTo>
                        <a:cubicBezTo>
                          <a:pt x="34965" y="198204"/>
                          <a:pt x="74589" y="211222"/>
                          <a:pt x="121960" y="210968"/>
                        </a:cubicBezTo>
                        <a:cubicBezTo>
                          <a:pt x="123103" y="217851"/>
                          <a:pt x="123674" y="224817"/>
                          <a:pt x="123674" y="231796"/>
                        </a:cubicBezTo>
                        <a:cubicBezTo>
                          <a:pt x="72874" y="256370"/>
                          <a:pt x="60174" y="344889"/>
                          <a:pt x="124246" y="360891"/>
                        </a:cubicBezTo>
                        <a:lnTo>
                          <a:pt x="124627" y="429281"/>
                        </a:lnTo>
                        <a:cubicBezTo>
                          <a:pt x="46966" y="432710"/>
                          <a:pt x="45951" y="548915"/>
                          <a:pt x="125135" y="549486"/>
                        </a:cubicBezTo>
                        <a:lnTo>
                          <a:pt x="125516" y="627083"/>
                        </a:lnTo>
                        <a:cubicBezTo>
                          <a:pt x="40" y="680677"/>
                          <a:pt x="157647" y="791422"/>
                          <a:pt x="143550" y="638069"/>
                        </a:cubicBezTo>
                        <a:cubicBezTo>
                          <a:pt x="209971" y="620416"/>
                          <a:pt x="220385" y="540533"/>
                          <a:pt x="142661" y="533675"/>
                        </a:cubicBezTo>
                        <a:lnTo>
                          <a:pt x="142280" y="444204"/>
                        </a:lnTo>
                        <a:cubicBezTo>
                          <a:pt x="216321" y="434298"/>
                          <a:pt x="216130" y="356764"/>
                          <a:pt x="141772" y="346604"/>
                        </a:cubicBezTo>
                        <a:cubicBezTo>
                          <a:pt x="141772" y="311425"/>
                          <a:pt x="141772" y="215413"/>
                          <a:pt x="140566" y="212429"/>
                        </a:cubicBezTo>
                        <a:cubicBezTo>
                          <a:pt x="140566" y="212429"/>
                          <a:pt x="194096" y="213762"/>
                          <a:pt x="198541" y="213381"/>
                        </a:cubicBezTo>
                        <a:cubicBezTo>
                          <a:pt x="218543" y="211666"/>
                          <a:pt x="234291" y="230589"/>
                          <a:pt x="243943" y="246845"/>
                        </a:cubicBezTo>
                        <a:cubicBezTo>
                          <a:pt x="271376" y="315997"/>
                          <a:pt x="250865" y="395880"/>
                          <a:pt x="255754" y="469095"/>
                        </a:cubicBezTo>
                        <a:cubicBezTo>
                          <a:pt x="240832" y="580093"/>
                          <a:pt x="308015" y="834538"/>
                          <a:pt x="136819" y="834855"/>
                        </a:cubicBezTo>
                        <a:cubicBezTo>
                          <a:pt x="35727" y="844063"/>
                          <a:pt x="10073" y="729382"/>
                          <a:pt x="19344" y="648166"/>
                        </a:cubicBezTo>
                        <a:close/>
                        <a:moveTo>
                          <a:pt x="125008" y="678137"/>
                        </a:moveTo>
                        <a:cubicBezTo>
                          <a:pt x="115928" y="731541"/>
                          <a:pt x="62968" y="668041"/>
                          <a:pt x="125643" y="645435"/>
                        </a:cubicBezTo>
                        <a:cubicBezTo>
                          <a:pt x="126272" y="656357"/>
                          <a:pt x="126100" y="667304"/>
                          <a:pt x="125135" y="678201"/>
                        </a:cubicBezTo>
                        <a:close/>
                        <a:moveTo>
                          <a:pt x="125008" y="531198"/>
                        </a:moveTo>
                        <a:cubicBezTo>
                          <a:pt x="69953" y="529293"/>
                          <a:pt x="68620" y="448966"/>
                          <a:pt x="124627" y="447315"/>
                        </a:cubicBezTo>
                        <a:close/>
                        <a:moveTo>
                          <a:pt x="124119" y="340698"/>
                        </a:moveTo>
                        <a:cubicBezTo>
                          <a:pt x="85193" y="326284"/>
                          <a:pt x="93004" y="270848"/>
                          <a:pt x="123674" y="251798"/>
                        </a:cubicBezTo>
                        <a:cubicBezTo>
                          <a:pt x="123973" y="281643"/>
                          <a:pt x="124183" y="311380"/>
                          <a:pt x="124309" y="341016"/>
                        </a:cubicBezTo>
                        <a:close/>
                        <a:moveTo>
                          <a:pt x="141835" y="365591"/>
                        </a:moveTo>
                        <a:cubicBezTo>
                          <a:pt x="190730" y="374798"/>
                          <a:pt x="194159" y="419057"/>
                          <a:pt x="141835" y="426106"/>
                        </a:cubicBezTo>
                        <a:close/>
                        <a:moveTo>
                          <a:pt x="142724" y="551899"/>
                        </a:moveTo>
                        <a:cubicBezTo>
                          <a:pt x="195493" y="559138"/>
                          <a:pt x="188127" y="605684"/>
                          <a:pt x="143296" y="619781"/>
                        </a:cubicBezTo>
                        <a:cubicBezTo>
                          <a:pt x="143042" y="601429"/>
                          <a:pt x="142978" y="571204"/>
                          <a:pt x="142915" y="552217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118" name="Google Shape;118;p2"/>
                <p:cNvSpPr/>
                <p:nvPr/>
              </p:nvSpPr>
              <p:spPr>
                <a:xfrm>
                  <a:off x="3923169" y="1254959"/>
                  <a:ext cx="17700" cy="1722900"/>
                </a:xfrm>
                <a:prstGeom prst="rect">
                  <a:avLst/>
                </a:pr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119" name="Google Shape;119;p2"/>
              <p:cNvSpPr/>
              <p:nvPr/>
            </p:nvSpPr>
            <p:spPr>
              <a:xfrm>
                <a:off x="3834925" y="3637375"/>
                <a:ext cx="76100" cy="135925"/>
              </a:xfrm>
              <a:custGeom>
                <a:avLst/>
                <a:gdLst/>
                <a:ahLst/>
                <a:cxnLst/>
                <a:rect l="l" t="t" r="r" b="b"/>
                <a:pathLst>
                  <a:path w="3044" h="5437" extrusionOk="0">
                    <a:moveTo>
                      <a:pt x="0" y="0"/>
                    </a:moveTo>
                    <a:cubicBezTo>
                      <a:pt x="372" y="2043"/>
                      <a:pt x="1116" y="4666"/>
                      <a:pt x="3044" y="5437"/>
                    </a:cubicBezTo>
                  </a:path>
                </a:pathLst>
              </a:custGeom>
              <a:noFill/>
              <a:ln w="28575" cap="rnd" cmpd="sng">
                <a:solidFill>
                  <a:schemeClr val="l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20" name="Google Shape;120;p2"/>
              <p:cNvSpPr/>
              <p:nvPr/>
            </p:nvSpPr>
            <p:spPr>
              <a:xfrm>
                <a:off x="3834925" y="3552200"/>
                <a:ext cx="1825" cy="21750"/>
              </a:xfrm>
              <a:custGeom>
                <a:avLst/>
                <a:gdLst/>
                <a:ahLst/>
                <a:cxnLst/>
                <a:rect l="l" t="t" r="r" b="b"/>
                <a:pathLst>
                  <a:path w="73" h="870" extrusionOk="0">
                    <a:moveTo>
                      <a:pt x="0" y="0"/>
                    </a:moveTo>
                    <a:cubicBezTo>
                      <a:pt x="37" y="435"/>
                      <a:pt x="37" y="435"/>
                      <a:pt x="73" y="870"/>
                    </a:cubicBezTo>
                  </a:path>
                </a:pathLst>
              </a:custGeom>
              <a:noFill/>
              <a:ln w="28575" cap="rnd" cmpd="sng">
                <a:solidFill>
                  <a:schemeClr val="l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</p:grpSp>
      <p:grpSp>
        <p:nvGrpSpPr>
          <p:cNvPr id="121" name="Google Shape;121;p2"/>
          <p:cNvGrpSpPr/>
          <p:nvPr/>
        </p:nvGrpSpPr>
        <p:grpSpPr>
          <a:xfrm>
            <a:off x="1192601" y="-5"/>
            <a:ext cx="1046700" cy="2424933"/>
            <a:chOff x="1192601" y="-5"/>
            <a:chExt cx="1046700" cy="2424933"/>
          </a:xfrm>
        </p:grpSpPr>
        <p:grpSp>
          <p:nvGrpSpPr>
            <p:cNvPr id="122" name="Google Shape;122;p2"/>
            <p:cNvGrpSpPr/>
            <p:nvPr/>
          </p:nvGrpSpPr>
          <p:grpSpPr>
            <a:xfrm>
              <a:off x="1192601" y="1378228"/>
              <a:ext cx="1046700" cy="1046700"/>
              <a:chOff x="764100" y="3623300"/>
              <a:chExt cx="1046700" cy="1046700"/>
            </a:xfrm>
          </p:grpSpPr>
          <p:sp>
            <p:nvSpPr>
              <p:cNvPr id="123" name="Google Shape;123;p2"/>
              <p:cNvSpPr/>
              <p:nvPr/>
            </p:nvSpPr>
            <p:spPr>
              <a:xfrm>
                <a:off x="764100" y="3623300"/>
                <a:ext cx="1046700" cy="1046700"/>
              </a:xfrm>
              <a:prstGeom prst="ellipse">
                <a:avLst/>
              </a:prstGeom>
              <a:solidFill>
                <a:srgbClr val="FFFFFF">
                  <a:alpha val="1341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" name="Google Shape;124;p2"/>
              <p:cNvSpPr/>
              <p:nvPr/>
            </p:nvSpPr>
            <p:spPr>
              <a:xfrm>
                <a:off x="922769" y="3781968"/>
                <a:ext cx="729300" cy="729300"/>
              </a:xfrm>
              <a:prstGeom prst="ellipse">
                <a:avLst/>
              </a:prstGeom>
              <a:solidFill>
                <a:srgbClr val="FFFFFF">
                  <a:alpha val="1341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25" name="Google Shape;125;p2"/>
            <p:cNvGrpSpPr/>
            <p:nvPr/>
          </p:nvGrpSpPr>
          <p:grpSpPr>
            <a:xfrm>
              <a:off x="1417979" y="-5"/>
              <a:ext cx="580390" cy="2131191"/>
              <a:chOff x="522260" y="1950146"/>
              <a:chExt cx="530958" cy="1949676"/>
            </a:xfrm>
          </p:grpSpPr>
          <p:grpSp>
            <p:nvGrpSpPr>
              <p:cNvPr id="126" name="Google Shape;126;p2"/>
              <p:cNvGrpSpPr/>
              <p:nvPr/>
            </p:nvGrpSpPr>
            <p:grpSpPr>
              <a:xfrm>
                <a:off x="522260" y="1950146"/>
                <a:ext cx="530958" cy="1949676"/>
                <a:chOff x="522260" y="1950146"/>
                <a:chExt cx="530958" cy="1949676"/>
              </a:xfrm>
            </p:grpSpPr>
            <p:grpSp>
              <p:nvGrpSpPr>
                <p:cNvPr id="127" name="Google Shape;127;p2"/>
                <p:cNvGrpSpPr/>
                <p:nvPr/>
              </p:nvGrpSpPr>
              <p:grpSpPr>
                <a:xfrm>
                  <a:off x="522260" y="2971595"/>
                  <a:ext cx="530958" cy="928227"/>
                  <a:chOff x="522260" y="2971595"/>
                  <a:chExt cx="530958" cy="928227"/>
                </a:xfrm>
              </p:grpSpPr>
              <p:sp>
                <p:nvSpPr>
                  <p:cNvPr id="128" name="Google Shape;128;p2"/>
                  <p:cNvSpPr/>
                  <p:nvPr/>
                </p:nvSpPr>
                <p:spPr>
                  <a:xfrm>
                    <a:off x="531045" y="3193814"/>
                    <a:ext cx="510950" cy="5001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0950" h="500199" extrusionOk="0">
                        <a:moveTo>
                          <a:pt x="230344" y="500189"/>
                        </a:moveTo>
                        <a:cubicBezTo>
                          <a:pt x="153916" y="500507"/>
                          <a:pt x="77640" y="493446"/>
                          <a:pt x="2570" y="479108"/>
                        </a:cubicBezTo>
                        <a:cubicBezTo>
                          <a:pt x="-4606" y="452501"/>
                          <a:pt x="4348" y="418084"/>
                          <a:pt x="15841" y="404622"/>
                        </a:cubicBezTo>
                        <a:cubicBezTo>
                          <a:pt x="93" y="296672"/>
                          <a:pt x="174591" y="153479"/>
                          <a:pt x="126458" y="68770"/>
                        </a:cubicBezTo>
                        <a:cubicBezTo>
                          <a:pt x="128236" y="16510"/>
                          <a:pt x="219295" y="6350"/>
                          <a:pt x="261142" y="0"/>
                        </a:cubicBezTo>
                        <a:cubicBezTo>
                          <a:pt x="310926" y="4953"/>
                          <a:pt x="383443" y="12002"/>
                          <a:pt x="388777" y="70612"/>
                        </a:cubicBezTo>
                        <a:cubicBezTo>
                          <a:pt x="365980" y="191262"/>
                          <a:pt x="524603" y="342392"/>
                          <a:pt x="509998" y="472630"/>
                        </a:cubicBezTo>
                        <a:cubicBezTo>
                          <a:pt x="417936" y="491147"/>
                          <a:pt x="324248" y="500380"/>
                          <a:pt x="230344" y="500189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29" name="Google Shape;129;p2"/>
                  <p:cNvSpPr/>
                  <p:nvPr/>
                </p:nvSpPr>
                <p:spPr>
                  <a:xfrm>
                    <a:off x="551585" y="3672350"/>
                    <a:ext cx="488949" cy="21462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8949" h="214629" extrusionOk="0">
                        <a:moveTo>
                          <a:pt x="243395" y="214630"/>
                        </a:moveTo>
                        <a:cubicBezTo>
                          <a:pt x="147256" y="214630"/>
                          <a:pt x="26352" y="160401"/>
                          <a:pt x="0" y="8001"/>
                        </a:cubicBezTo>
                        <a:cubicBezTo>
                          <a:pt x="165925" y="39751"/>
                          <a:pt x="327279" y="29528"/>
                          <a:pt x="488950" y="0"/>
                        </a:cubicBezTo>
                        <a:cubicBezTo>
                          <a:pt x="471043" y="147384"/>
                          <a:pt x="350266" y="214630"/>
                          <a:pt x="243395" y="214630"/>
                        </a:cubicBezTo>
                        <a:close/>
                      </a:path>
                    </a:pathLst>
                  </a:custGeom>
                  <a:solidFill>
                    <a:srgbClr val="C8F3F7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30" name="Google Shape;130;p2"/>
                  <p:cNvSpPr/>
                  <p:nvPr/>
                </p:nvSpPr>
                <p:spPr>
                  <a:xfrm>
                    <a:off x="685838" y="2977833"/>
                    <a:ext cx="219884" cy="23464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9884" h="234649" extrusionOk="0">
                        <a:moveTo>
                          <a:pt x="2590" y="234649"/>
                        </a:moveTo>
                        <a:cubicBezTo>
                          <a:pt x="7987" y="210011"/>
                          <a:pt x="-12142" y="33672"/>
                          <a:pt x="12877" y="45419"/>
                        </a:cubicBezTo>
                        <a:cubicBezTo>
                          <a:pt x="33197" y="50182"/>
                          <a:pt x="23545" y="24210"/>
                          <a:pt x="35038" y="16590"/>
                        </a:cubicBezTo>
                        <a:cubicBezTo>
                          <a:pt x="50913" y="906"/>
                          <a:pt x="85394" y="1604"/>
                          <a:pt x="109714" y="1922"/>
                        </a:cubicBezTo>
                        <a:cubicBezTo>
                          <a:pt x="145528" y="-936"/>
                          <a:pt x="189026" y="-6841"/>
                          <a:pt x="188835" y="38879"/>
                        </a:cubicBezTo>
                        <a:cubicBezTo>
                          <a:pt x="250875" y="39895"/>
                          <a:pt x="199503" y="186770"/>
                          <a:pt x="206869" y="233824"/>
                        </a:cubicBezTo>
                        <a:cubicBezTo>
                          <a:pt x="139369" y="212361"/>
                          <a:pt x="71932" y="215091"/>
                          <a:pt x="2590" y="234649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31" name="Google Shape;131;p2"/>
                  <p:cNvSpPr/>
                  <p:nvPr/>
                </p:nvSpPr>
                <p:spPr>
                  <a:xfrm>
                    <a:off x="522260" y="2971595"/>
                    <a:ext cx="530958" cy="92822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30958" h="928227" extrusionOk="0">
                        <a:moveTo>
                          <a:pt x="516306" y="619347"/>
                        </a:moveTo>
                        <a:cubicBezTo>
                          <a:pt x="501638" y="504285"/>
                          <a:pt x="397942" y="417798"/>
                          <a:pt x="399530" y="298926"/>
                        </a:cubicBezTo>
                        <a:cubicBezTo>
                          <a:pt x="413182" y="300514"/>
                          <a:pt x="390830" y="254159"/>
                          <a:pt x="381178" y="244380"/>
                        </a:cubicBezTo>
                        <a:cubicBezTo>
                          <a:pt x="383210" y="187992"/>
                          <a:pt x="385369" y="132175"/>
                          <a:pt x="387528" y="75787"/>
                        </a:cubicBezTo>
                        <a:cubicBezTo>
                          <a:pt x="392481" y="54070"/>
                          <a:pt x="381559" y="34449"/>
                          <a:pt x="356731" y="40227"/>
                        </a:cubicBezTo>
                        <a:cubicBezTo>
                          <a:pt x="358255" y="-10573"/>
                          <a:pt x="307645" y="730"/>
                          <a:pt x="273609" y="1810"/>
                        </a:cubicBezTo>
                        <a:cubicBezTo>
                          <a:pt x="240780" y="1429"/>
                          <a:pt x="184074" y="-222"/>
                          <a:pt x="184328" y="45244"/>
                        </a:cubicBezTo>
                        <a:cubicBezTo>
                          <a:pt x="174803" y="45815"/>
                          <a:pt x="158928" y="42640"/>
                          <a:pt x="158928" y="56547"/>
                        </a:cubicBezTo>
                        <a:cubicBezTo>
                          <a:pt x="158928" y="118777"/>
                          <a:pt x="158039" y="180435"/>
                          <a:pt x="158357" y="242475"/>
                        </a:cubicBezTo>
                        <a:cubicBezTo>
                          <a:pt x="144260" y="248825"/>
                          <a:pt x="112383" y="292767"/>
                          <a:pt x="140577" y="307753"/>
                        </a:cubicBezTo>
                        <a:cubicBezTo>
                          <a:pt x="150102" y="385159"/>
                          <a:pt x="15736" y="506508"/>
                          <a:pt x="18784" y="626967"/>
                        </a:cubicBezTo>
                        <a:cubicBezTo>
                          <a:pt x="-3124" y="640493"/>
                          <a:pt x="-8013" y="706215"/>
                          <a:pt x="15672" y="712756"/>
                        </a:cubicBezTo>
                        <a:cubicBezTo>
                          <a:pt x="65075" y="1013238"/>
                          <a:pt x="505638" y="992854"/>
                          <a:pt x="526720" y="692753"/>
                        </a:cubicBezTo>
                        <a:cubicBezTo>
                          <a:pt x="534785" y="671862"/>
                          <a:pt x="531356" y="631984"/>
                          <a:pt x="516306" y="619347"/>
                        </a:cubicBezTo>
                        <a:close/>
                        <a:moveTo>
                          <a:pt x="498399" y="620300"/>
                        </a:moveTo>
                        <a:cubicBezTo>
                          <a:pt x="475749" y="621824"/>
                          <a:pt x="453079" y="623176"/>
                          <a:pt x="430391" y="624364"/>
                        </a:cubicBezTo>
                        <a:cubicBezTo>
                          <a:pt x="405708" y="518319"/>
                          <a:pt x="384842" y="411531"/>
                          <a:pt x="367780" y="304006"/>
                        </a:cubicBezTo>
                        <a:cubicBezTo>
                          <a:pt x="372606" y="303308"/>
                          <a:pt x="377432" y="302673"/>
                          <a:pt x="382194" y="301911"/>
                        </a:cubicBezTo>
                        <a:cubicBezTo>
                          <a:pt x="378511" y="420973"/>
                          <a:pt x="481889" y="506762"/>
                          <a:pt x="498399" y="620300"/>
                        </a:cubicBezTo>
                        <a:close/>
                        <a:moveTo>
                          <a:pt x="278689" y="312579"/>
                        </a:moveTo>
                        <a:cubicBezTo>
                          <a:pt x="287389" y="312198"/>
                          <a:pt x="296025" y="311690"/>
                          <a:pt x="304661" y="311118"/>
                        </a:cubicBezTo>
                        <a:cubicBezTo>
                          <a:pt x="318040" y="416738"/>
                          <a:pt x="331477" y="522383"/>
                          <a:pt x="344983" y="628047"/>
                        </a:cubicBezTo>
                        <a:cubicBezTo>
                          <a:pt x="322568" y="628809"/>
                          <a:pt x="300216" y="629507"/>
                          <a:pt x="277800" y="629952"/>
                        </a:cubicBezTo>
                        <a:cubicBezTo>
                          <a:pt x="271844" y="524237"/>
                          <a:pt x="272136" y="418262"/>
                          <a:pt x="278689" y="312579"/>
                        </a:cubicBezTo>
                        <a:close/>
                        <a:moveTo>
                          <a:pt x="322504" y="309531"/>
                        </a:moveTo>
                        <a:cubicBezTo>
                          <a:pt x="331775" y="308642"/>
                          <a:pt x="341046" y="307626"/>
                          <a:pt x="350317" y="306483"/>
                        </a:cubicBezTo>
                        <a:cubicBezTo>
                          <a:pt x="367253" y="413417"/>
                          <a:pt x="387928" y="519633"/>
                          <a:pt x="412357" y="625126"/>
                        </a:cubicBezTo>
                        <a:cubicBezTo>
                          <a:pt x="395910" y="625951"/>
                          <a:pt x="379400" y="626713"/>
                          <a:pt x="362954" y="627348"/>
                        </a:cubicBezTo>
                        <a:cubicBezTo>
                          <a:pt x="349111" y="521430"/>
                          <a:pt x="335541" y="415493"/>
                          <a:pt x="322250" y="309531"/>
                        </a:cubicBezTo>
                        <a:close/>
                        <a:moveTo>
                          <a:pt x="365684" y="58452"/>
                        </a:moveTo>
                        <a:cubicBezTo>
                          <a:pt x="375273" y="59277"/>
                          <a:pt x="368542" y="74581"/>
                          <a:pt x="369939" y="81248"/>
                        </a:cubicBezTo>
                        <a:lnTo>
                          <a:pt x="175946" y="137382"/>
                        </a:lnTo>
                        <a:cubicBezTo>
                          <a:pt x="175946" y="127984"/>
                          <a:pt x="175946" y="118332"/>
                          <a:pt x="175946" y="109125"/>
                        </a:cubicBezTo>
                        <a:cubicBezTo>
                          <a:pt x="212713" y="94837"/>
                          <a:pt x="258496" y="85947"/>
                          <a:pt x="287643" y="60547"/>
                        </a:cubicBezTo>
                        <a:cubicBezTo>
                          <a:pt x="313360" y="60611"/>
                          <a:pt x="339649" y="57309"/>
                          <a:pt x="365430" y="58452"/>
                        </a:cubicBezTo>
                        <a:close/>
                        <a:moveTo>
                          <a:pt x="175438" y="205454"/>
                        </a:moveTo>
                        <a:lnTo>
                          <a:pt x="366827" y="159671"/>
                        </a:lnTo>
                        <a:lnTo>
                          <a:pt x="364224" y="230791"/>
                        </a:lnTo>
                        <a:cubicBezTo>
                          <a:pt x="308090" y="199041"/>
                          <a:pt x="233033" y="208248"/>
                          <a:pt x="175311" y="231616"/>
                        </a:cubicBezTo>
                        <a:close/>
                        <a:moveTo>
                          <a:pt x="175438" y="187230"/>
                        </a:moveTo>
                        <a:cubicBezTo>
                          <a:pt x="175438" y="176688"/>
                          <a:pt x="175438" y="166084"/>
                          <a:pt x="175438" y="155480"/>
                        </a:cubicBezTo>
                        <a:lnTo>
                          <a:pt x="368796" y="99536"/>
                        </a:lnTo>
                        <a:lnTo>
                          <a:pt x="367272" y="141256"/>
                        </a:lnTo>
                        <a:close/>
                        <a:moveTo>
                          <a:pt x="229032" y="21622"/>
                        </a:moveTo>
                        <a:cubicBezTo>
                          <a:pt x="256401" y="25305"/>
                          <a:pt x="342570" y="-222"/>
                          <a:pt x="338760" y="40672"/>
                        </a:cubicBezTo>
                        <a:lnTo>
                          <a:pt x="201600" y="44418"/>
                        </a:lnTo>
                        <a:cubicBezTo>
                          <a:pt x="197155" y="28861"/>
                          <a:pt x="217793" y="22765"/>
                          <a:pt x="229096" y="21749"/>
                        </a:cubicBezTo>
                        <a:close/>
                        <a:moveTo>
                          <a:pt x="263830" y="59150"/>
                        </a:moveTo>
                        <a:cubicBezTo>
                          <a:pt x="235046" y="71260"/>
                          <a:pt x="205645" y="81858"/>
                          <a:pt x="175756" y="90900"/>
                        </a:cubicBezTo>
                        <a:lnTo>
                          <a:pt x="175756" y="63722"/>
                        </a:lnTo>
                        <a:cubicBezTo>
                          <a:pt x="201664" y="62897"/>
                          <a:pt x="238113" y="59976"/>
                          <a:pt x="263894" y="59404"/>
                        </a:cubicBezTo>
                        <a:close/>
                        <a:moveTo>
                          <a:pt x="260973" y="230600"/>
                        </a:moveTo>
                        <a:cubicBezTo>
                          <a:pt x="306439" y="226028"/>
                          <a:pt x="366891" y="233838"/>
                          <a:pt x="384036" y="283432"/>
                        </a:cubicBezTo>
                        <a:cubicBezTo>
                          <a:pt x="303873" y="296939"/>
                          <a:pt x="222193" y="298945"/>
                          <a:pt x="141466" y="289401"/>
                        </a:cubicBezTo>
                        <a:cubicBezTo>
                          <a:pt x="157404" y="243554"/>
                          <a:pt x="218110" y="233521"/>
                          <a:pt x="261036" y="230854"/>
                        </a:cubicBezTo>
                        <a:close/>
                        <a:moveTo>
                          <a:pt x="259639" y="630269"/>
                        </a:moveTo>
                        <a:cubicBezTo>
                          <a:pt x="238005" y="630606"/>
                          <a:pt x="216313" y="630796"/>
                          <a:pt x="194552" y="630841"/>
                        </a:cubicBezTo>
                        <a:cubicBezTo>
                          <a:pt x="210300" y="525005"/>
                          <a:pt x="226003" y="419176"/>
                          <a:pt x="241669" y="313341"/>
                        </a:cubicBezTo>
                        <a:cubicBezTo>
                          <a:pt x="248019" y="313341"/>
                          <a:pt x="254369" y="313341"/>
                          <a:pt x="260719" y="313341"/>
                        </a:cubicBezTo>
                        <a:cubicBezTo>
                          <a:pt x="254172" y="418871"/>
                          <a:pt x="253810" y="524694"/>
                          <a:pt x="259639" y="630269"/>
                        </a:cubicBezTo>
                        <a:close/>
                        <a:moveTo>
                          <a:pt x="177089" y="630904"/>
                        </a:moveTo>
                        <a:cubicBezTo>
                          <a:pt x="155309" y="630904"/>
                          <a:pt x="133528" y="630904"/>
                          <a:pt x="111748" y="630333"/>
                        </a:cubicBezTo>
                        <a:cubicBezTo>
                          <a:pt x="143498" y="524478"/>
                          <a:pt x="175248" y="418751"/>
                          <a:pt x="206490" y="312833"/>
                        </a:cubicBezTo>
                        <a:lnTo>
                          <a:pt x="224206" y="313277"/>
                        </a:lnTo>
                        <a:cubicBezTo>
                          <a:pt x="208630" y="419195"/>
                          <a:pt x="192920" y="525069"/>
                          <a:pt x="177089" y="630904"/>
                        </a:cubicBezTo>
                        <a:close/>
                        <a:moveTo>
                          <a:pt x="76759" y="501047"/>
                        </a:moveTo>
                        <a:cubicBezTo>
                          <a:pt x="112129" y="441801"/>
                          <a:pt x="157849" y="381857"/>
                          <a:pt x="157468" y="309721"/>
                        </a:cubicBezTo>
                        <a:cubicBezTo>
                          <a:pt x="168009" y="310737"/>
                          <a:pt x="178550" y="311499"/>
                          <a:pt x="189218" y="312071"/>
                        </a:cubicBezTo>
                        <a:cubicBezTo>
                          <a:pt x="157550" y="417906"/>
                          <a:pt x="125908" y="523887"/>
                          <a:pt x="94285" y="630015"/>
                        </a:cubicBezTo>
                        <a:cubicBezTo>
                          <a:pt x="74854" y="629571"/>
                          <a:pt x="55423" y="629126"/>
                          <a:pt x="35992" y="628491"/>
                        </a:cubicBezTo>
                        <a:cubicBezTo>
                          <a:pt x="33960" y="582454"/>
                          <a:pt x="54026" y="539591"/>
                          <a:pt x="76886" y="500920"/>
                        </a:cubicBezTo>
                        <a:close/>
                        <a:moveTo>
                          <a:pt x="356858" y="897604"/>
                        </a:moveTo>
                        <a:cubicBezTo>
                          <a:pt x="221222" y="951325"/>
                          <a:pt x="58725" y="859504"/>
                          <a:pt x="34024" y="716248"/>
                        </a:cubicBezTo>
                        <a:cubicBezTo>
                          <a:pt x="191294" y="742912"/>
                          <a:pt x="352178" y="739813"/>
                          <a:pt x="508305" y="707104"/>
                        </a:cubicBezTo>
                        <a:lnTo>
                          <a:pt x="509194" y="707549"/>
                        </a:lnTo>
                        <a:cubicBezTo>
                          <a:pt x="496145" y="793623"/>
                          <a:pt x="438030" y="866134"/>
                          <a:pt x="356858" y="897604"/>
                        </a:cubicBezTo>
                        <a:close/>
                        <a:moveTo>
                          <a:pt x="512560" y="681704"/>
                        </a:moveTo>
                        <a:cubicBezTo>
                          <a:pt x="511855" y="684092"/>
                          <a:pt x="510985" y="686422"/>
                          <a:pt x="509956" y="688689"/>
                        </a:cubicBezTo>
                        <a:cubicBezTo>
                          <a:pt x="348952" y="722706"/>
                          <a:pt x="182842" y="724865"/>
                          <a:pt x="21006" y="695039"/>
                        </a:cubicBezTo>
                        <a:cubicBezTo>
                          <a:pt x="14332" y="679355"/>
                          <a:pt x="14961" y="661511"/>
                          <a:pt x="22721" y="646335"/>
                        </a:cubicBezTo>
                        <a:cubicBezTo>
                          <a:pt x="183897" y="651967"/>
                          <a:pt x="345263" y="649148"/>
                          <a:pt x="506146" y="637889"/>
                        </a:cubicBezTo>
                        <a:cubicBezTo>
                          <a:pt x="514351" y="650945"/>
                          <a:pt x="516681" y="666845"/>
                          <a:pt x="512560" y="681704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132" name="Google Shape;132;p2"/>
                <p:cNvSpPr/>
                <p:nvPr/>
              </p:nvSpPr>
              <p:spPr>
                <a:xfrm>
                  <a:off x="786939" y="1950146"/>
                  <a:ext cx="17700" cy="1027800"/>
                </a:xfrm>
                <a:prstGeom prst="rect">
                  <a:avLst/>
                </a:pr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133" name="Google Shape;133;p2"/>
              <p:cNvSpPr/>
              <p:nvPr/>
            </p:nvSpPr>
            <p:spPr>
              <a:xfrm>
                <a:off x="636125" y="3766050"/>
                <a:ext cx="121425" cy="74300"/>
              </a:xfrm>
              <a:custGeom>
                <a:avLst/>
                <a:gdLst/>
                <a:ahLst/>
                <a:cxnLst/>
                <a:rect l="l" t="t" r="r" b="b"/>
                <a:pathLst>
                  <a:path w="4857" h="2972" extrusionOk="0">
                    <a:moveTo>
                      <a:pt x="0" y="0"/>
                    </a:moveTo>
                    <a:cubicBezTo>
                      <a:pt x="1186" y="1482"/>
                      <a:pt x="3080" y="2306"/>
                      <a:pt x="4857" y="2972"/>
                    </a:cubicBezTo>
                  </a:path>
                </a:pathLst>
              </a:custGeom>
              <a:noFill/>
              <a:ln w="38100" cap="rnd" cmpd="sng">
                <a:solidFill>
                  <a:schemeClr val="l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</p:grpSp>
      <p:grpSp>
        <p:nvGrpSpPr>
          <p:cNvPr id="134" name="Google Shape;134;p2"/>
          <p:cNvGrpSpPr/>
          <p:nvPr/>
        </p:nvGrpSpPr>
        <p:grpSpPr>
          <a:xfrm>
            <a:off x="6010934" y="1"/>
            <a:ext cx="1046700" cy="2793377"/>
            <a:chOff x="6010934" y="1"/>
            <a:chExt cx="1046700" cy="2793377"/>
          </a:xfrm>
        </p:grpSpPr>
        <p:grpSp>
          <p:nvGrpSpPr>
            <p:cNvPr id="135" name="Google Shape;135;p2"/>
            <p:cNvGrpSpPr/>
            <p:nvPr/>
          </p:nvGrpSpPr>
          <p:grpSpPr>
            <a:xfrm>
              <a:off x="6010934" y="1746678"/>
              <a:ext cx="1046700" cy="1046700"/>
              <a:chOff x="764100" y="3623300"/>
              <a:chExt cx="1046700" cy="1046700"/>
            </a:xfrm>
          </p:grpSpPr>
          <p:sp>
            <p:nvSpPr>
              <p:cNvPr id="136" name="Google Shape;136;p2"/>
              <p:cNvSpPr/>
              <p:nvPr/>
            </p:nvSpPr>
            <p:spPr>
              <a:xfrm>
                <a:off x="764100" y="3623300"/>
                <a:ext cx="1046700" cy="1046700"/>
              </a:xfrm>
              <a:prstGeom prst="ellipse">
                <a:avLst/>
              </a:prstGeom>
              <a:solidFill>
                <a:srgbClr val="FFFFFF">
                  <a:alpha val="1341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" name="Google Shape;137;p2"/>
              <p:cNvSpPr/>
              <p:nvPr/>
            </p:nvSpPr>
            <p:spPr>
              <a:xfrm>
                <a:off x="922769" y="3781968"/>
                <a:ext cx="729300" cy="729300"/>
              </a:xfrm>
              <a:prstGeom prst="ellipse">
                <a:avLst/>
              </a:prstGeom>
              <a:solidFill>
                <a:srgbClr val="FFFFFF">
                  <a:alpha val="1341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38" name="Google Shape;138;p2"/>
            <p:cNvGrpSpPr/>
            <p:nvPr/>
          </p:nvGrpSpPr>
          <p:grpSpPr>
            <a:xfrm>
              <a:off x="6308747" y="1"/>
              <a:ext cx="441786" cy="2571886"/>
              <a:chOff x="1121941" y="1609666"/>
              <a:chExt cx="404159" cy="2352837"/>
            </a:xfrm>
          </p:grpSpPr>
          <p:grpSp>
            <p:nvGrpSpPr>
              <p:cNvPr id="139" name="Google Shape;139;p2"/>
              <p:cNvGrpSpPr/>
              <p:nvPr/>
            </p:nvGrpSpPr>
            <p:grpSpPr>
              <a:xfrm>
                <a:off x="1121941" y="1609666"/>
                <a:ext cx="404159" cy="2352837"/>
                <a:chOff x="1121941" y="1609666"/>
                <a:chExt cx="404159" cy="2352837"/>
              </a:xfrm>
            </p:grpSpPr>
            <p:grpSp>
              <p:nvGrpSpPr>
                <p:cNvPr id="140" name="Google Shape;140;p2"/>
                <p:cNvGrpSpPr/>
                <p:nvPr/>
              </p:nvGrpSpPr>
              <p:grpSpPr>
                <a:xfrm>
                  <a:off x="1121941" y="2971595"/>
                  <a:ext cx="404159" cy="990908"/>
                  <a:chOff x="1121941" y="2969319"/>
                  <a:chExt cx="404159" cy="990908"/>
                </a:xfrm>
              </p:grpSpPr>
              <p:sp>
                <p:nvSpPr>
                  <p:cNvPr id="141" name="Google Shape;141;p2"/>
                  <p:cNvSpPr/>
                  <p:nvPr/>
                </p:nvSpPr>
                <p:spPr>
                  <a:xfrm>
                    <a:off x="1210876" y="2975878"/>
                    <a:ext cx="215728" cy="22282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5728" h="222824" extrusionOk="0">
                        <a:moveTo>
                          <a:pt x="14190" y="222824"/>
                        </a:moveTo>
                        <a:cubicBezTo>
                          <a:pt x="13301" y="174692"/>
                          <a:pt x="-21687" y="79251"/>
                          <a:pt x="21620" y="60582"/>
                        </a:cubicBezTo>
                        <a:cubicBezTo>
                          <a:pt x="36987" y="27244"/>
                          <a:pt x="55021" y="2797"/>
                          <a:pt x="105440" y="321"/>
                        </a:cubicBezTo>
                        <a:cubicBezTo>
                          <a:pt x="154017" y="-2156"/>
                          <a:pt x="177385" y="9655"/>
                          <a:pt x="182021" y="37976"/>
                        </a:cubicBezTo>
                        <a:cubicBezTo>
                          <a:pt x="233265" y="47692"/>
                          <a:pt x="210405" y="171326"/>
                          <a:pt x="211993" y="215776"/>
                        </a:cubicBezTo>
                        <a:cubicBezTo>
                          <a:pt x="143159" y="198060"/>
                          <a:pt x="79024" y="196790"/>
                          <a:pt x="14190" y="222824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42" name="Google Shape;142;p2"/>
                  <p:cNvSpPr/>
                  <p:nvPr/>
                </p:nvSpPr>
                <p:spPr>
                  <a:xfrm>
                    <a:off x="1160257" y="3179981"/>
                    <a:ext cx="324636" cy="22947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24636" h="229478" extrusionOk="0">
                        <a:moveTo>
                          <a:pt x="1626" y="229478"/>
                        </a:moveTo>
                        <a:cubicBezTo>
                          <a:pt x="-8216" y="108447"/>
                          <a:pt x="24042" y="-8456"/>
                          <a:pt x="169393" y="878"/>
                        </a:cubicBezTo>
                        <a:cubicBezTo>
                          <a:pt x="307379" y="-10678"/>
                          <a:pt x="337541" y="93334"/>
                          <a:pt x="320206" y="222176"/>
                        </a:cubicBezTo>
                        <a:cubicBezTo>
                          <a:pt x="210923" y="232019"/>
                          <a:pt x="109767" y="228018"/>
                          <a:pt x="1626" y="229478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43" name="Google Shape;143;p2"/>
                  <p:cNvSpPr/>
                  <p:nvPr/>
                </p:nvSpPr>
                <p:spPr>
                  <a:xfrm>
                    <a:off x="1128931" y="3411844"/>
                    <a:ext cx="389306" cy="5406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9306" h="540604" extrusionOk="0">
                        <a:moveTo>
                          <a:pt x="192718" y="540604"/>
                        </a:moveTo>
                        <a:cubicBezTo>
                          <a:pt x="42795" y="527142"/>
                          <a:pt x="232596" y="425161"/>
                          <a:pt x="116836" y="455260"/>
                        </a:cubicBezTo>
                        <a:cubicBezTo>
                          <a:pt x="83054" y="460150"/>
                          <a:pt x="19744" y="479835"/>
                          <a:pt x="7679" y="435512"/>
                        </a:cubicBezTo>
                        <a:cubicBezTo>
                          <a:pt x="-6227" y="397920"/>
                          <a:pt x="57844" y="371440"/>
                          <a:pt x="34857" y="364582"/>
                        </a:cubicBezTo>
                        <a:cubicBezTo>
                          <a:pt x="15807" y="363122"/>
                          <a:pt x="3107" y="353533"/>
                          <a:pt x="1393" y="338801"/>
                        </a:cubicBezTo>
                        <a:cubicBezTo>
                          <a:pt x="-3560" y="319434"/>
                          <a:pt x="17585" y="304638"/>
                          <a:pt x="35175" y="291748"/>
                        </a:cubicBezTo>
                        <a:cubicBezTo>
                          <a:pt x="33651" y="285398"/>
                          <a:pt x="30158" y="276762"/>
                          <a:pt x="28380" y="270412"/>
                        </a:cubicBezTo>
                        <a:cubicBezTo>
                          <a:pt x="-19689" y="256061"/>
                          <a:pt x="-258" y="192307"/>
                          <a:pt x="38985" y="180877"/>
                        </a:cubicBezTo>
                        <a:cubicBezTo>
                          <a:pt x="42490" y="180629"/>
                          <a:pt x="45138" y="177588"/>
                          <a:pt x="44890" y="174082"/>
                        </a:cubicBezTo>
                        <a:cubicBezTo>
                          <a:pt x="44643" y="170577"/>
                          <a:pt x="41601" y="167929"/>
                          <a:pt x="38096" y="168177"/>
                        </a:cubicBezTo>
                        <a:cubicBezTo>
                          <a:pt x="3044" y="163224"/>
                          <a:pt x="21776" y="119663"/>
                          <a:pt x="43303" y="106836"/>
                        </a:cubicBezTo>
                        <a:cubicBezTo>
                          <a:pt x="74418" y="82706"/>
                          <a:pt x="71370" y="31969"/>
                          <a:pt x="69020" y="5680"/>
                        </a:cubicBezTo>
                        <a:cubicBezTo>
                          <a:pt x="85911" y="5045"/>
                          <a:pt x="131758" y="4664"/>
                          <a:pt x="151570" y="4601"/>
                        </a:cubicBezTo>
                        <a:cubicBezTo>
                          <a:pt x="174303" y="59274"/>
                          <a:pt x="87499" y="134903"/>
                          <a:pt x="126170" y="158652"/>
                        </a:cubicBezTo>
                        <a:cubicBezTo>
                          <a:pt x="332545" y="108296"/>
                          <a:pt x="234120" y="166526"/>
                          <a:pt x="237422" y="1362"/>
                        </a:cubicBezTo>
                        <a:cubicBezTo>
                          <a:pt x="249741" y="-2130"/>
                          <a:pt x="299271" y="2378"/>
                          <a:pt x="325624" y="854"/>
                        </a:cubicBezTo>
                        <a:cubicBezTo>
                          <a:pt x="266823" y="105439"/>
                          <a:pt x="408174" y="108804"/>
                          <a:pt x="387155" y="185449"/>
                        </a:cubicBezTo>
                        <a:cubicBezTo>
                          <a:pt x="375090" y="210849"/>
                          <a:pt x="334958" y="200752"/>
                          <a:pt x="326830" y="215802"/>
                        </a:cubicBezTo>
                        <a:cubicBezTo>
                          <a:pt x="326830" y="221707"/>
                          <a:pt x="332101" y="222152"/>
                          <a:pt x="337054" y="222152"/>
                        </a:cubicBezTo>
                        <a:cubicBezTo>
                          <a:pt x="407539" y="236439"/>
                          <a:pt x="379472" y="299177"/>
                          <a:pt x="313876" y="302733"/>
                        </a:cubicBezTo>
                        <a:cubicBezTo>
                          <a:pt x="286508" y="321783"/>
                          <a:pt x="354897" y="305337"/>
                          <a:pt x="360866" y="348326"/>
                        </a:cubicBezTo>
                        <a:cubicBezTo>
                          <a:pt x="367661" y="376711"/>
                          <a:pt x="350135" y="382108"/>
                          <a:pt x="333307" y="403444"/>
                        </a:cubicBezTo>
                        <a:cubicBezTo>
                          <a:pt x="365565" y="417414"/>
                          <a:pt x="387663" y="440084"/>
                          <a:pt x="362200" y="476469"/>
                        </a:cubicBezTo>
                        <a:cubicBezTo>
                          <a:pt x="318321" y="516411"/>
                          <a:pt x="249868" y="528857"/>
                          <a:pt x="192718" y="540604"/>
                        </a:cubicBezTo>
                        <a:close/>
                      </a:path>
                    </a:pathLst>
                  </a:custGeom>
                  <a:solidFill>
                    <a:srgbClr val="CFE5BD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44" name="Google Shape;144;p2"/>
                  <p:cNvSpPr/>
                  <p:nvPr/>
                </p:nvSpPr>
                <p:spPr>
                  <a:xfrm>
                    <a:off x="1121941" y="2969319"/>
                    <a:ext cx="404159" cy="99090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04159" h="990908" extrusionOk="0">
                        <a:moveTo>
                          <a:pt x="396558" y="583905"/>
                        </a:moveTo>
                        <a:cubicBezTo>
                          <a:pt x="363665" y="545170"/>
                          <a:pt x="299149" y="524850"/>
                          <a:pt x="338075" y="447063"/>
                        </a:cubicBezTo>
                        <a:cubicBezTo>
                          <a:pt x="339535" y="444205"/>
                          <a:pt x="370904" y="448269"/>
                          <a:pt x="367920" y="426933"/>
                        </a:cubicBezTo>
                        <a:cubicBezTo>
                          <a:pt x="376619" y="356321"/>
                          <a:pt x="377762" y="266786"/>
                          <a:pt x="312865" y="222019"/>
                        </a:cubicBezTo>
                        <a:cubicBezTo>
                          <a:pt x="314326" y="182014"/>
                          <a:pt x="328359" y="29931"/>
                          <a:pt x="274257" y="35328"/>
                        </a:cubicBezTo>
                        <a:cubicBezTo>
                          <a:pt x="255207" y="-16234"/>
                          <a:pt x="119635" y="-11789"/>
                          <a:pt x="115888" y="51521"/>
                        </a:cubicBezTo>
                        <a:cubicBezTo>
                          <a:pt x="66358" y="56474"/>
                          <a:pt x="92711" y="194840"/>
                          <a:pt x="93600" y="232242"/>
                        </a:cubicBezTo>
                        <a:cubicBezTo>
                          <a:pt x="31814" y="278470"/>
                          <a:pt x="26607" y="363941"/>
                          <a:pt x="28766" y="435442"/>
                        </a:cubicBezTo>
                        <a:cubicBezTo>
                          <a:pt x="29211" y="460842"/>
                          <a:pt x="57849" y="448840"/>
                          <a:pt x="70740" y="450746"/>
                        </a:cubicBezTo>
                        <a:cubicBezTo>
                          <a:pt x="73851" y="483511"/>
                          <a:pt x="74994" y="521611"/>
                          <a:pt x="46991" y="544408"/>
                        </a:cubicBezTo>
                        <a:cubicBezTo>
                          <a:pt x="20829" y="559775"/>
                          <a:pt x="1906" y="611464"/>
                          <a:pt x="44133" y="617497"/>
                        </a:cubicBezTo>
                        <a:cubicBezTo>
                          <a:pt x="890" y="630197"/>
                          <a:pt x="-22097" y="700682"/>
                          <a:pt x="29973" y="716557"/>
                        </a:cubicBezTo>
                        <a:cubicBezTo>
                          <a:pt x="31179" y="718461"/>
                          <a:pt x="32132" y="730336"/>
                          <a:pt x="35878" y="733384"/>
                        </a:cubicBezTo>
                        <a:cubicBezTo>
                          <a:pt x="-9588" y="750021"/>
                          <a:pt x="-11620" y="809584"/>
                          <a:pt x="41276" y="813584"/>
                        </a:cubicBezTo>
                        <a:cubicBezTo>
                          <a:pt x="-3746" y="839747"/>
                          <a:pt x="-8318" y="908200"/>
                          <a:pt x="53150" y="912772"/>
                        </a:cubicBezTo>
                        <a:cubicBezTo>
                          <a:pt x="88837" y="913153"/>
                          <a:pt x="124016" y="903310"/>
                          <a:pt x="159259" y="898421"/>
                        </a:cubicBezTo>
                        <a:cubicBezTo>
                          <a:pt x="137224" y="913788"/>
                          <a:pt x="124270" y="946998"/>
                          <a:pt x="142368" y="970176"/>
                        </a:cubicBezTo>
                        <a:cubicBezTo>
                          <a:pt x="170879" y="1006688"/>
                          <a:pt x="222568" y="986051"/>
                          <a:pt x="258319" y="975319"/>
                        </a:cubicBezTo>
                        <a:cubicBezTo>
                          <a:pt x="297562" y="961285"/>
                          <a:pt x="346012" y="957857"/>
                          <a:pt x="374079" y="923821"/>
                        </a:cubicBezTo>
                        <a:cubicBezTo>
                          <a:pt x="397638" y="896008"/>
                          <a:pt x="385382" y="849653"/>
                          <a:pt x="346647" y="845652"/>
                        </a:cubicBezTo>
                        <a:cubicBezTo>
                          <a:pt x="371279" y="834501"/>
                          <a:pt x="382207" y="805495"/>
                          <a:pt x="371057" y="780857"/>
                        </a:cubicBezTo>
                        <a:cubicBezTo>
                          <a:pt x="362344" y="761610"/>
                          <a:pt x="342259" y="750123"/>
                          <a:pt x="321247" y="752371"/>
                        </a:cubicBezTo>
                        <a:cubicBezTo>
                          <a:pt x="385382" y="748434"/>
                          <a:pt x="427991" y="685505"/>
                          <a:pt x="350584" y="659597"/>
                        </a:cubicBezTo>
                        <a:cubicBezTo>
                          <a:pt x="302515" y="655787"/>
                          <a:pt x="436690" y="669821"/>
                          <a:pt x="396558" y="583905"/>
                        </a:cubicBezTo>
                        <a:close/>
                        <a:moveTo>
                          <a:pt x="291339" y="83525"/>
                        </a:moveTo>
                        <a:cubicBezTo>
                          <a:pt x="291847" y="98828"/>
                          <a:pt x="292418" y="114132"/>
                          <a:pt x="292926" y="129435"/>
                        </a:cubicBezTo>
                        <a:lnTo>
                          <a:pt x="105792" y="175981"/>
                        </a:lnTo>
                        <a:cubicBezTo>
                          <a:pt x="105030" y="163916"/>
                          <a:pt x="104776" y="151851"/>
                          <a:pt x="104776" y="139786"/>
                        </a:cubicBezTo>
                        <a:cubicBezTo>
                          <a:pt x="166307" y="129753"/>
                          <a:pt x="229172" y="100162"/>
                          <a:pt x="291085" y="83525"/>
                        </a:cubicBezTo>
                        <a:close/>
                        <a:moveTo>
                          <a:pt x="293561" y="147533"/>
                        </a:moveTo>
                        <a:lnTo>
                          <a:pt x="295847" y="212049"/>
                        </a:lnTo>
                        <a:cubicBezTo>
                          <a:pt x="235459" y="188897"/>
                          <a:pt x="168117" y="192212"/>
                          <a:pt x="110300" y="221193"/>
                        </a:cubicBezTo>
                        <a:cubicBezTo>
                          <a:pt x="109094" y="212113"/>
                          <a:pt x="108141" y="202969"/>
                          <a:pt x="107379" y="193824"/>
                        </a:cubicBezTo>
                        <a:close/>
                        <a:moveTo>
                          <a:pt x="194057" y="16152"/>
                        </a:moveTo>
                        <a:cubicBezTo>
                          <a:pt x="213869" y="14056"/>
                          <a:pt x="248984" y="13548"/>
                          <a:pt x="256096" y="36979"/>
                        </a:cubicBezTo>
                        <a:cubicBezTo>
                          <a:pt x="215139" y="41107"/>
                          <a:pt x="174181" y="45615"/>
                          <a:pt x="133224" y="49679"/>
                        </a:cubicBezTo>
                        <a:cubicBezTo>
                          <a:pt x="136208" y="21613"/>
                          <a:pt x="171768" y="18438"/>
                          <a:pt x="193803" y="16152"/>
                        </a:cubicBezTo>
                        <a:close/>
                        <a:moveTo>
                          <a:pt x="111507" y="70444"/>
                        </a:moveTo>
                        <a:cubicBezTo>
                          <a:pt x="137605" y="72095"/>
                          <a:pt x="295276" y="37170"/>
                          <a:pt x="290323" y="65554"/>
                        </a:cubicBezTo>
                        <a:cubicBezTo>
                          <a:pt x="228918" y="86446"/>
                          <a:pt x="165355" y="103083"/>
                          <a:pt x="105093" y="126197"/>
                        </a:cubicBezTo>
                        <a:cubicBezTo>
                          <a:pt x="106681" y="108417"/>
                          <a:pt x="102680" y="86065"/>
                          <a:pt x="111189" y="70444"/>
                        </a:cubicBezTo>
                        <a:close/>
                        <a:moveTo>
                          <a:pt x="46419" y="432902"/>
                        </a:moveTo>
                        <a:cubicBezTo>
                          <a:pt x="42609" y="356067"/>
                          <a:pt x="52769" y="256499"/>
                          <a:pt x="137034" y="227416"/>
                        </a:cubicBezTo>
                        <a:cubicBezTo>
                          <a:pt x="293561" y="176616"/>
                          <a:pt x="379921" y="271866"/>
                          <a:pt x="350521" y="426870"/>
                        </a:cubicBezTo>
                        <a:close/>
                        <a:moveTo>
                          <a:pt x="262319" y="567204"/>
                        </a:moveTo>
                        <a:lnTo>
                          <a:pt x="131636" y="595081"/>
                        </a:lnTo>
                        <a:cubicBezTo>
                          <a:pt x="113348" y="568538"/>
                          <a:pt x="184595" y="524850"/>
                          <a:pt x="164974" y="448459"/>
                        </a:cubicBezTo>
                        <a:lnTo>
                          <a:pt x="238443" y="446999"/>
                        </a:lnTo>
                        <a:cubicBezTo>
                          <a:pt x="232189" y="488604"/>
                          <a:pt x="240558" y="531086"/>
                          <a:pt x="262129" y="567204"/>
                        </a:cubicBezTo>
                        <a:close/>
                        <a:moveTo>
                          <a:pt x="36069" y="586890"/>
                        </a:moveTo>
                        <a:cubicBezTo>
                          <a:pt x="68771" y="527644"/>
                          <a:pt x="97854" y="542440"/>
                          <a:pt x="88456" y="450238"/>
                        </a:cubicBezTo>
                        <a:lnTo>
                          <a:pt x="147194" y="449031"/>
                        </a:lnTo>
                        <a:cubicBezTo>
                          <a:pt x="167514" y="524469"/>
                          <a:pt x="99442" y="554759"/>
                          <a:pt x="112269" y="599272"/>
                        </a:cubicBezTo>
                        <a:cubicBezTo>
                          <a:pt x="91758" y="603272"/>
                          <a:pt x="37466" y="620926"/>
                          <a:pt x="35878" y="586890"/>
                        </a:cubicBezTo>
                        <a:close/>
                        <a:moveTo>
                          <a:pt x="354521" y="867496"/>
                        </a:moveTo>
                        <a:cubicBezTo>
                          <a:pt x="402781" y="909914"/>
                          <a:pt x="318771" y="944458"/>
                          <a:pt x="283211" y="949347"/>
                        </a:cubicBezTo>
                        <a:cubicBezTo>
                          <a:pt x="248095" y="957158"/>
                          <a:pt x="212154" y="978875"/>
                          <a:pt x="175642" y="970239"/>
                        </a:cubicBezTo>
                        <a:cubicBezTo>
                          <a:pt x="158497" y="964588"/>
                          <a:pt x="146178" y="949094"/>
                          <a:pt x="153544" y="930805"/>
                        </a:cubicBezTo>
                        <a:cubicBezTo>
                          <a:pt x="160021" y="906612"/>
                          <a:pt x="304483" y="850160"/>
                          <a:pt x="354331" y="867496"/>
                        </a:cubicBezTo>
                        <a:close/>
                        <a:moveTo>
                          <a:pt x="354204" y="786153"/>
                        </a:moveTo>
                        <a:cubicBezTo>
                          <a:pt x="394399" y="853463"/>
                          <a:pt x="147765" y="877339"/>
                          <a:pt x="105157" y="889086"/>
                        </a:cubicBezTo>
                        <a:cubicBezTo>
                          <a:pt x="51372" y="908136"/>
                          <a:pt x="-12699" y="873592"/>
                          <a:pt x="53912" y="821966"/>
                        </a:cubicBezTo>
                        <a:cubicBezTo>
                          <a:pt x="113793" y="817648"/>
                          <a:pt x="325502" y="741766"/>
                          <a:pt x="354013" y="786153"/>
                        </a:cubicBezTo>
                        <a:close/>
                        <a:moveTo>
                          <a:pt x="293053" y="674392"/>
                        </a:moveTo>
                        <a:cubicBezTo>
                          <a:pt x="319977" y="665884"/>
                          <a:pt x="378143" y="666963"/>
                          <a:pt x="373000" y="710841"/>
                        </a:cubicBezTo>
                        <a:cubicBezTo>
                          <a:pt x="350838" y="738020"/>
                          <a:pt x="307214" y="742210"/>
                          <a:pt x="275972" y="753831"/>
                        </a:cubicBezTo>
                        <a:cubicBezTo>
                          <a:pt x="232030" y="758022"/>
                          <a:pt x="61977" y="815490"/>
                          <a:pt x="26988" y="789454"/>
                        </a:cubicBezTo>
                        <a:cubicBezTo>
                          <a:pt x="-10032" y="761896"/>
                          <a:pt x="65088" y="743608"/>
                          <a:pt x="53912" y="723859"/>
                        </a:cubicBezTo>
                        <a:cubicBezTo>
                          <a:pt x="132462" y="707666"/>
                          <a:pt x="214059" y="690648"/>
                          <a:pt x="292863" y="674392"/>
                        </a:cubicBezTo>
                        <a:close/>
                        <a:moveTo>
                          <a:pt x="354648" y="639531"/>
                        </a:moveTo>
                        <a:cubicBezTo>
                          <a:pt x="294323" y="652993"/>
                          <a:pt x="239840" y="662772"/>
                          <a:pt x="179515" y="676044"/>
                        </a:cubicBezTo>
                        <a:lnTo>
                          <a:pt x="47308" y="704555"/>
                        </a:lnTo>
                        <a:cubicBezTo>
                          <a:pt x="37021" y="705889"/>
                          <a:pt x="23750" y="694522"/>
                          <a:pt x="19241" y="685505"/>
                        </a:cubicBezTo>
                        <a:cubicBezTo>
                          <a:pt x="-15620" y="609813"/>
                          <a:pt x="264224" y="596160"/>
                          <a:pt x="316294" y="573745"/>
                        </a:cubicBezTo>
                        <a:cubicBezTo>
                          <a:pt x="326899" y="571459"/>
                          <a:pt x="326835" y="553298"/>
                          <a:pt x="314961" y="555838"/>
                        </a:cubicBezTo>
                        <a:lnTo>
                          <a:pt x="281687" y="563331"/>
                        </a:lnTo>
                        <a:cubicBezTo>
                          <a:pt x="258871" y="529206"/>
                          <a:pt x="249695" y="487760"/>
                          <a:pt x="255969" y="447190"/>
                        </a:cubicBezTo>
                        <a:lnTo>
                          <a:pt x="321946" y="445856"/>
                        </a:lnTo>
                        <a:cubicBezTo>
                          <a:pt x="294831" y="486433"/>
                          <a:pt x="311722" y="544154"/>
                          <a:pt x="352870" y="568347"/>
                        </a:cubicBezTo>
                        <a:cubicBezTo>
                          <a:pt x="382398" y="583334"/>
                          <a:pt x="401575" y="632483"/>
                          <a:pt x="354458" y="63953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145" name="Google Shape;145;p2"/>
                <p:cNvSpPr/>
                <p:nvPr/>
              </p:nvSpPr>
              <p:spPr>
                <a:xfrm>
                  <a:off x="1308648" y="1609666"/>
                  <a:ext cx="17700" cy="1368300"/>
                </a:xfrm>
                <a:prstGeom prst="rect">
                  <a:avLst/>
                </a:pr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146" name="Google Shape;146;p2"/>
              <p:cNvSpPr/>
              <p:nvPr/>
            </p:nvSpPr>
            <p:spPr>
              <a:xfrm>
                <a:off x="1183450" y="3621050"/>
                <a:ext cx="70700" cy="18125"/>
              </a:xfrm>
              <a:custGeom>
                <a:avLst/>
                <a:gdLst/>
                <a:ahLst/>
                <a:cxnLst/>
                <a:rect l="l" t="t" r="r" b="b"/>
                <a:pathLst>
                  <a:path w="2828" h="725" extrusionOk="0">
                    <a:moveTo>
                      <a:pt x="0" y="725"/>
                    </a:moveTo>
                    <a:cubicBezTo>
                      <a:pt x="930" y="439"/>
                      <a:pt x="1889" y="256"/>
                      <a:pt x="2828" y="0"/>
                    </a:cubicBezTo>
                  </a:path>
                </a:pathLst>
              </a:custGeom>
              <a:noFill/>
              <a:ln w="28575" cap="rnd" cmpd="sng">
                <a:solidFill>
                  <a:schemeClr val="l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47" name="Google Shape;147;p2"/>
              <p:cNvSpPr/>
              <p:nvPr/>
            </p:nvSpPr>
            <p:spPr>
              <a:xfrm>
                <a:off x="1188900" y="3717125"/>
                <a:ext cx="7612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3045" h="724" extrusionOk="0">
                    <a:moveTo>
                      <a:pt x="0" y="724"/>
                    </a:moveTo>
                    <a:cubicBezTo>
                      <a:pt x="995" y="410"/>
                      <a:pt x="2019" y="187"/>
                      <a:pt x="3045" y="0"/>
                    </a:cubicBezTo>
                  </a:path>
                </a:pathLst>
              </a:custGeom>
              <a:noFill/>
              <a:ln w="28575" cap="rnd" cmpd="sng">
                <a:solidFill>
                  <a:schemeClr val="l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48" name="Google Shape;148;p2"/>
              <p:cNvSpPr/>
              <p:nvPr/>
            </p:nvSpPr>
            <p:spPr>
              <a:xfrm>
                <a:off x="1185275" y="3820425"/>
                <a:ext cx="39875" cy="9050"/>
              </a:xfrm>
              <a:custGeom>
                <a:avLst/>
                <a:gdLst/>
                <a:ahLst/>
                <a:cxnLst/>
                <a:rect l="l" t="t" r="r" b="b"/>
                <a:pathLst>
                  <a:path w="1595" h="362" extrusionOk="0">
                    <a:moveTo>
                      <a:pt x="0" y="362"/>
                    </a:moveTo>
                    <a:cubicBezTo>
                      <a:pt x="526" y="219"/>
                      <a:pt x="1059" y="97"/>
                      <a:pt x="1595" y="0"/>
                    </a:cubicBezTo>
                  </a:path>
                </a:pathLst>
              </a:custGeom>
              <a:noFill/>
              <a:ln w="28575" cap="rnd" cmpd="sng">
                <a:solidFill>
                  <a:schemeClr val="l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49" name="Google Shape;149;p2"/>
              <p:cNvSpPr/>
              <p:nvPr/>
            </p:nvSpPr>
            <p:spPr>
              <a:xfrm>
                <a:off x="1301250" y="3911025"/>
                <a:ext cx="18125" cy="7250"/>
              </a:xfrm>
              <a:custGeom>
                <a:avLst/>
                <a:gdLst/>
                <a:ahLst/>
                <a:cxnLst/>
                <a:rect l="l" t="t" r="r" b="b"/>
                <a:pathLst>
                  <a:path w="725" h="290" extrusionOk="0">
                    <a:moveTo>
                      <a:pt x="0" y="290"/>
                    </a:moveTo>
                    <a:cubicBezTo>
                      <a:pt x="363" y="145"/>
                      <a:pt x="363" y="145"/>
                      <a:pt x="725" y="0"/>
                    </a:cubicBezTo>
                  </a:path>
                </a:pathLst>
              </a:custGeom>
              <a:noFill/>
              <a:ln w="28575" cap="rnd" cmpd="sng">
                <a:solidFill>
                  <a:schemeClr val="l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</p:grpSp>
      <p:grpSp>
        <p:nvGrpSpPr>
          <p:cNvPr id="150" name="Google Shape;150;p2"/>
          <p:cNvGrpSpPr/>
          <p:nvPr/>
        </p:nvGrpSpPr>
        <p:grpSpPr>
          <a:xfrm>
            <a:off x="721731" y="-1"/>
            <a:ext cx="522827" cy="2757179"/>
            <a:chOff x="721731" y="-1"/>
            <a:chExt cx="522827" cy="2757179"/>
          </a:xfrm>
        </p:grpSpPr>
        <p:grpSp>
          <p:nvGrpSpPr>
            <p:cNvPr id="151" name="Google Shape;151;p2"/>
            <p:cNvGrpSpPr/>
            <p:nvPr/>
          </p:nvGrpSpPr>
          <p:grpSpPr>
            <a:xfrm>
              <a:off x="721731" y="2234351"/>
              <a:ext cx="522827" cy="522827"/>
              <a:chOff x="764100" y="3623300"/>
              <a:chExt cx="1046700" cy="1046700"/>
            </a:xfrm>
          </p:grpSpPr>
          <p:sp>
            <p:nvSpPr>
              <p:cNvPr id="152" name="Google Shape;152;p2"/>
              <p:cNvSpPr/>
              <p:nvPr/>
            </p:nvSpPr>
            <p:spPr>
              <a:xfrm>
                <a:off x="764100" y="3623300"/>
                <a:ext cx="1046700" cy="1046700"/>
              </a:xfrm>
              <a:prstGeom prst="ellipse">
                <a:avLst/>
              </a:prstGeom>
              <a:solidFill>
                <a:srgbClr val="FFFFFF">
                  <a:alpha val="1341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3" name="Google Shape;153;p2"/>
              <p:cNvSpPr/>
              <p:nvPr/>
            </p:nvSpPr>
            <p:spPr>
              <a:xfrm>
                <a:off x="922769" y="3781968"/>
                <a:ext cx="729300" cy="729300"/>
              </a:xfrm>
              <a:prstGeom prst="ellipse">
                <a:avLst/>
              </a:prstGeom>
              <a:solidFill>
                <a:srgbClr val="FFFFFF">
                  <a:alpha val="1341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54" name="Google Shape;154;p2"/>
            <p:cNvGrpSpPr/>
            <p:nvPr/>
          </p:nvGrpSpPr>
          <p:grpSpPr>
            <a:xfrm>
              <a:off x="892053" y="-1"/>
              <a:ext cx="182209" cy="2616197"/>
              <a:chOff x="3305183" y="929219"/>
              <a:chExt cx="166690" cy="2393374"/>
            </a:xfrm>
          </p:grpSpPr>
          <p:grpSp>
            <p:nvGrpSpPr>
              <p:cNvPr id="155" name="Google Shape;155;p2"/>
              <p:cNvGrpSpPr/>
              <p:nvPr/>
            </p:nvGrpSpPr>
            <p:grpSpPr>
              <a:xfrm>
                <a:off x="3305183" y="929219"/>
                <a:ext cx="166690" cy="2393374"/>
                <a:chOff x="3305183" y="929219"/>
                <a:chExt cx="166690" cy="2393374"/>
              </a:xfrm>
            </p:grpSpPr>
            <p:grpSp>
              <p:nvGrpSpPr>
                <p:cNvPr id="156" name="Google Shape;156;p2"/>
                <p:cNvGrpSpPr/>
                <p:nvPr/>
              </p:nvGrpSpPr>
              <p:grpSpPr>
                <a:xfrm>
                  <a:off x="3305183" y="2971595"/>
                  <a:ext cx="166690" cy="350998"/>
                  <a:chOff x="3305183" y="3146560"/>
                  <a:chExt cx="166690" cy="350998"/>
                </a:xfrm>
              </p:grpSpPr>
              <p:sp>
                <p:nvSpPr>
                  <p:cNvPr id="157" name="Google Shape;157;p2"/>
                  <p:cNvSpPr/>
                  <p:nvPr/>
                </p:nvSpPr>
                <p:spPr>
                  <a:xfrm>
                    <a:off x="3324821" y="3152836"/>
                    <a:ext cx="119489" cy="11717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9489" h="117177" extrusionOk="0">
                        <a:moveTo>
                          <a:pt x="5460" y="117177"/>
                        </a:moveTo>
                        <a:cubicBezTo>
                          <a:pt x="4508" y="91777"/>
                          <a:pt x="-9653" y="30373"/>
                          <a:pt x="11810" y="23896"/>
                        </a:cubicBezTo>
                        <a:cubicBezTo>
                          <a:pt x="18160" y="22118"/>
                          <a:pt x="14668" y="14561"/>
                          <a:pt x="19494" y="10688"/>
                        </a:cubicBezTo>
                        <a:cubicBezTo>
                          <a:pt x="31241" y="-2901"/>
                          <a:pt x="96456" y="-6838"/>
                          <a:pt x="96456" y="18879"/>
                        </a:cubicBezTo>
                        <a:cubicBezTo>
                          <a:pt x="95751" y="22315"/>
                          <a:pt x="97967" y="25668"/>
                          <a:pt x="101409" y="26373"/>
                        </a:cubicBezTo>
                        <a:cubicBezTo>
                          <a:pt x="101866" y="26467"/>
                          <a:pt x="102336" y="26506"/>
                          <a:pt x="102806" y="26499"/>
                        </a:cubicBezTo>
                        <a:cubicBezTo>
                          <a:pt x="133731" y="28849"/>
                          <a:pt x="111569" y="90507"/>
                          <a:pt x="114744" y="113939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58" name="Google Shape;158;p2"/>
                  <p:cNvSpPr/>
                  <p:nvPr/>
                </p:nvSpPr>
                <p:spPr>
                  <a:xfrm>
                    <a:off x="3312763" y="3270014"/>
                    <a:ext cx="150661" cy="22110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0661" h="221107" extrusionOk="0">
                        <a:moveTo>
                          <a:pt x="72636" y="221107"/>
                        </a:moveTo>
                        <a:cubicBezTo>
                          <a:pt x="-3564" y="204978"/>
                          <a:pt x="-15057" y="136779"/>
                          <a:pt x="16184" y="2477"/>
                        </a:cubicBezTo>
                        <a:cubicBezTo>
                          <a:pt x="54284" y="1207"/>
                          <a:pt x="87558" y="1270"/>
                          <a:pt x="125595" y="0"/>
                        </a:cubicBezTo>
                        <a:cubicBezTo>
                          <a:pt x="164330" y="92202"/>
                          <a:pt x="166299" y="206629"/>
                          <a:pt x="72636" y="221107"/>
                        </a:cubicBezTo>
                        <a:close/>
                      </a:path>
                    </a:pathLst>
                  </a:custGeom>
                  <a:solidFill>
                    <a:srgbClr val="FFF2CC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59" name="Google Shape;159;p2"/>
                  <p:cNvSpPr/>
                  <p:nvPr/>
                </p:nvSpPr>
                <p:spPr>
                  <a:xfrm>
                    <a:off x="3305183" y="3146560"/>
                    <a:ext cx="166690" cy="35099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66690" h="350998" extrusionOk="0">
                        <a:moveTo>
                          <a:pt x="140987" y="124596"/>
                        </a:moveTo>
                        <a:cubicBezTo>
                          <a:pt x="147337" y="122247"/>
                          <a:pt x="143336" y="59572"/>
                          <a:pt x="144542" y="54238"/>
                        </a:cubicBezTo>
                        <a:cubicBezTo>
                          <a:pt x="146828" y="39252"/>
                          <a:pt x="140097" y="24647"/>
                          <a:pt x="122571" y="26425"/>
                        </a:cubicBezTo>
                        <a:cubicBezTo>
                          <a:pt x="129683" y="-8309"/>
                          <a:pt x="29417" y="-8500"/>
                          <a:pt x="29925" y="24075"/>
                        </a:cubicBezTo>
                        <a:cubicBezTo>
                          <a:pt x="15891" y="25536"/>
                          <a:pt x="12399" y="39633"/>
                          <a:pt x="13478" y="51635"/>
                        </a:cubicBezTo>
                        <a:cubicBezTo>
                          <a:pt x="16145" y="75955"/>
                          <a:pt x="8335" y="105292"/>
                          <a:pt x="17034" y="127263"/>
                        </a:cubicBezTo>
                        <a:cubicBezTo>
                          <a:pt x="17034" y="127263"/>
                          <a:pt x="17034" y="127644"/>
                          <a:pt x="17034" y="127835"/>
                        </a:cubicBezTo>
                        <a:cubicBezTo>
                          <a:pt x="-77835" y="451748"/>
                          <a:pt x="259922" y="398789"/>
                          <a:pt x="140987" y="124596"/>
                        </a:cubicBezTo>
                        <a:close/>
                        <a:moveTo>
                          <a:pt x="126254" y="42427"/>
                        </a:moveTo>
                        <a:cubicBezTo>
                          <a:pt x="126699" y="51254"/>
                          <a:pt x="126699" y="64842"/>
                          <a:pt x="126889" y="74177"/>
                        </a:cubicBezTo>
                        <a:lnTo>
                          <a:pt x="31258" y="101736"/>
                        </a:lnTo>
                        <a:cubicBezTo>
                          <a:pt x="31258" y="96719"/>
                          <a:pt x="31258" y="91640"/>
                          <a:pt x="31258" y="86560"/>
                        </a:cubicBezTo>
                        <a:cubicBezTo>
                          <a:pt x="57865" y="73415"/>
                          <a:pt x="88408" y="58556"/>
                          <a:pt x="112348" y="40903"/>
                        </a:cubicBezTo>
                        <a:cubicBezTo>
                          <a:pt x="116793" y="41665"/>
                          <a:pt x="123778" y="38490"/>
                          <a:pt x="126254" y="42427"/>
                        </a:cubicBezTo>
                        <a:close/>
                        <a:moveTo>
                          <a:pt x="89044" y="212671"/>
                        </a:moveTo>
                        <a:cubicBezTo>
                          <a:pt x="81112" y="208784"/>
                          <a:pt x="71771" y="209070"/>
                          <a:pt x="64088" y="213433"/>
                        </a:cubicBezTo>
                        <a:cubicBezTo>
                          <a:pt x="67943" y="186762"/>
                          <a:pt x="70883" y="159947"/>
                          <a:pt x="72914" y="132978"/>
                        </a:cubicBezTo>
                        <a:lnTo>
                          <a:pt x="83964" y="132978"/>
                        </a:lnTo>
                        <a:cubicBezTo>
                          <a:pt x="83049" y="159642"/>
                          <a:pt x="84751" y="186337"/>
                          <a:pt x="89044" y="212671"/>
                        </a:cubicBezTo>
                        <a:close/>
                        <a:moveTo>
                          <a:pt x="50944" y="114118"/>
                        </a:moveTo>
                        <a:lnTo>
                          <a:pt x="127144" y="92148"/>
                        </a:lnTo>
                        <a:lnTo>
                          <a:pt x="127144" y="113420"/>
                        </a:lnTo>
                        <a:cubicBezTo>
                          <a:pt x="101299" y="114880"/>
                          <a:pt x="75899" y="115135"/>
                          <a:pt x="50626" y="114118"/>
                        </a:cubicBezTo>
                        <a:close/>
                        <a:moveTo>
                          <a:pt x="90695" y="39950"/>
                        </a:moveTo>
                        <a:cubicBezTo>
                          <a:pt x="74692" y="48269"/>
                          <a:pt x="47832" y="59826"/>
                          <a:pt x="31385" y="67255"/>
                        </a:cubicBezTo>
                        <a:cubicBezTo>
                          <a:pt x="31385" y="58937"/>
                          <a:pt x="31766" y="47634"/>
                          <a:pt x="31385" y="39379"/>
                        </a:cubicBezTo>
                        <a:cubicBezTo>
                          <a:pt x="33036" y="39379"/>
                          <a:pt x="75835" y="39442"/>
                          <a:pt x="90377" y="39950"/>
                        </a:cubicBezTo>
                        <a:close/>
                        <a:moveTo>
                          <a:pt x="45736" y="22361"/>
                        </a:moveTo>
                        <a:cubicBezTo>
                          <a:pt x="60214" y="644"/>
                          <a:pt x="112920" y="11122"/>
                          <a:pt x="111395" y="26616"/>
                        </a:cubicBezTo>
                        <a:cubicBezTo>
                          <a:pt x="92028" y="25854"/>
                          <a:pt x="63834" y="27314"/>
                          <a:pt x="44466" y="26616"/>
                        </a:cubicBezTo>
                        <a:cubicBezTo>
                          <a:pt x="44339" y="26171"/>
                          <a:pt x="45165" y="22742"/>
                          <a:pt x="45419" y="22361"/>
                        </a:cubicBezTo>
                        <a:close/>
                        <a:moveTo>
                          <a:pt x="125556" y="309127"/>
                        </a:moveTo>
                        <a:cubicBezTo>
                          <a:pt x="22686" y="406028"/>
                          <a:pt x="-873" y="195335"/>
                          <a:pt x="33798" y="131708"/>
                        </a:cubicBezTo>
                        <a:cubicBezTo>
                          <a:pt x="41101" y="132153"/>
                          <a:pt x="48467" y="132470"/>
                          <a:pt x="55833" y="132661"/>
                        </a:cubicBezTo>
                        <a:cubicBezTo>
                          <a:pt x="60913" y="148536"/>
                          <a:pt x="25734" y="268678"/>
                          <a:pt x="58500" y="243023"/>
                        </a:cubicBezTo>
                        <a:cubicBezTo>
                          <a:pt x="62310" y="237436"/>
                          <a:pt x="67708" y="228101"/>
                          <a:pt x="75454" y="228037"/>
                        </a:cubicBezTo>
                        <a:cubicBezTo>
                          <a:pt x="84979" y="228037"/>
                          <a:pt x="91076" y="238960"/>
                          <a:pt x="95394" y="245881"/>
                        </a:cubicBezTo>
                        <a:cubicBezTo>
                          <a:pt x="128985" y="268931"/>
                          <a:pt x="92536" y="150631"/>
                          <a:pt x="101744" y="132661"/>
                        </a:cubicBezTo>
                        <a:cubicBezTo>
                          <a:pt x="109173" y="132661"/>
                          <a:pt x="116602" y="132089"/>
                          <a:pt x="124032" y="131644"/>
                        </a:cubicBezTo>
                        <a:cubicBezTo>
                          <a:pt x="155591" y="183968"/>
                          <a:pt x="160671" y="257311"/>
                          <a:pt x="125239" y="309127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160" name="Google Shape;160;p2"/>
                <p:cNvSpPr/>
                <p:nvPr/>
              </p:nvSpPr>
              <p:spPr>
                <a:xfrm>
                  <a:off x="3375919" y="929219"/>
                  <a:ext cx="17700" cy="2048700"/>
                </a:xfrm>
                <a:prstGeom prst="rect">
                  <a:avLst/>
                </a:pr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161" name="Google Shape;161;p2"/>
              <p:cNvSpPr/>
              <p:nvPr/>
            </p:nvSpPr>
            <p:spPr>
              <a:xfrm>
                <a:off x="3352825" y="3244100"/>
                <a:ext cx="27200" cy="29000"/>
              </a:xfrm>
              <a:custGeom>
                <a:avLst/>
                <a:gdLst/>
                <a:ahLst/>
                <a:cxnLst/>
                <a:rect l="l" t="t" r="r" b="b"/>
                <a:pathLst>
                  <a:path w="1088" h="1160" extrusionOk="0">
                    <a:moveTo>
                      <a:pt x="0" y="0"/>
                    </a:moveTo>
                    <a:cubicBezTo>
                      <a:pt x="294" y="441"/>
                      <a:pt x="670" y="834"/>
                      <a:pt x="1088" y="1160"/>
                    </a:cubicBezTo>
                  </a:path>
                </a:pathLst>
              </a:custGeom>
              <a:noFill/>
              <a:ln w="28575" cap="rnd" cmpd="sng">
                <a:solidFill>
                  <a:schemeClr val="l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bg>
      <p:bgPr>
        <a:solidFill>
          <a:schemeClr val="accent1"/>
        </a:solidFill>
        <a:effectLst/>
      </p:bgPr>
    </p:bg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" name="Google Shape;163;p3"/>
          <p:cNvGrpSpPr/>
          <p:nvPr/>
        </p:nvGrpSpPr>
        <p:grpSpPr>
          <a:xfrm>
            <a:off x="7647709" y="-1"/>
            <a:ext cx="476555" cy="4897445"/>
            <a:chOff x="6798998" y="-1296139"/>
            <a:chExt cx="476555" cy="4897445"/>
          </a:xfrm>
        </p:grpSpPr>
        <p:sp>
          <p:nvSpPr>
            <p:cNvPr id="164" name="Google Shape;164;p3"/>
            <p:cNvSpPr/>
            <p:nvPr/>
          </p:nvSpPr>
          <p:spPr>
            <a:xfrm>
              <a:off x="6798998" y="2971595"/>
              <a:ext cx="476555" cy="629711"/>
            </a:xfrm>
            <a:custGeom>
              <a:avLst/>
              <a:gdLst/>
              <a:ahLst/>
              <a:cxnLst/>
              <a:rect l="l" t="t" r="r" b="b"/>
              <a:pathLst>
                <a:path w="476555" h="629711" extrusionOk="0">
                  <a:moveTo>
                    <a:pt x="320201" y="161890"/>
                  </a:moveTo>
                  <a:cubicBezTo>
                    <a:pt x="320201" y="126330"/>
                    <a:pt x="347824" y="28984"/>
                    <a:pt x="296008" y="26762"/>
                  </a:cubicBezTo>
                  <a:cubicBezTo>
                    <a:pt x="297722" y="-5496"/>
                    <a:pt x="165198" y="-10957"/>
                    <a:pt x="178406" y="23460"/>
                  </a:cubicBezTo>
                  <a:cubicBezTo>
                    <a:pt x="166277" y="25936"/>
                    <a:pt x="129701" y="19840"/>
                    <a:pt x="140306" y="41430"/>
                  </a:cubicBezTo>
                  <a:cubicBezTo>
                    <a:pt x="138210" y="84864"/>
                    <a:pt x="137448" y="128425"/>
                    <a:pt x="135797" y="171859"/>
                  </a:cubicBezTo>
                  <a:cubicBezTo>
                    <a:pt x="-17047" y="238661"/>
                    <a:pt x="-46892" y="457165"/>
                    <a:pt x="77123" y="566385"/>
                  </a:cubicBezTo>
                  <a:cubicBezTo>
                    <a:pt x="364651" y="804827"/>
                    <a:pt x="669451" y="303241"/>
                    <a:pt x="320201" y="161890"/>
                  </a:cubicBezTo>
                  <a:close/>
                </a:path>
              </a:pathLst>
            </a:custGeom>
            <a:solidFill>
              <a:srgbClr val="001F6E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5" name="Google Shape;165;p3"/>
            <p:cNvSpPr/>
            <p:nvPr/>
          </p:nvSpPr>
          <p:spPr>
            <a:xfrm>
              <a:off x="7026850" y="-1296139"/>
              <a:ext cx="17700" cy="4271100"/>
            </a:xfrm>
            <a:prstGeom prst="rect">
              <a:avLst/>
            </a:prstGeom>
            <a:solidFill>
              <a:srgbClr val="001F6E">
                <a:alpha val="12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6" name="Google Shape;166;p3"/>
          <p:cNvGrpSpPr/>
          <p:nvPr/>
        </p:nvGrpSpPr>
        <p:grpSpPr>
          <a:xfrm>
            <a:off x="8602816" y="-3"/>
            <a:ext cx="406190" cy="1540306"/>
            <a:chOff x="5578966" y="2422197"/>
            <a:chExt cx="406190" cy="1540306"/>
          </a:xfrm>
        </p:grpSpPr>
        <p:sp>
          <p:nvSpPr>
            <p:cNvPr id="167" name="Google Shape;167;p3"/>
            <p:cNvSpPr/>
            <p:nvPr/>
          </p:nvSpPr>
          <p:spPr>
            <a:xfrm>
              <a:off x="5578966" y="2971595"/>
              <a:ext cx="406190" cy="990908"/>
            </a:xfrm>
            <a:custGeom>
              <a:avLst/>
              <a:gdLst/>
              <a:ahLst/>
              <a:cxnLst/>
              <a:rect l="l" t="t" r="r" b="b"/>
              <a:pathLst>
                <a:path w="406190" h="990908" extrusionOk="0">
                  <a:moveTo>
                    <a:pt x="340083" y="447063"/>
                  </a:moveTo>
                  <a:cubicBezTo>
                    <a:pt x="341480" y="444205"/>
                    <a:pt x="372913" y="448269"/>
                    <a:pt x="369865" y="426933"/>
                  </a:cubicBezTo>
                  <a:cubicBezTo>
                    <a:pt x="378628" y="356321"/>
                    <a:pt x="379771" y="266786"/>
                    <a:pt x="314811" y="222019"/>
                  </a:cubicBezTo>
                  <a:cubicBezTo>
                    <a:pt x="316334" y="182014"/>
                    <a:pt x="330368" y="29931"/>
                    <a:pt x="276266" y="35328"/>
                  </a:cubicBezTo>
                  <a:cubicBezTo>
                    <a:pt x="257216" y="-16234"/>
                    <a:pt x="121643" y="-11789"/>
                    <a:pt x="117897" y="51521"/>
                  </a:cubicBezTo>
                  <a:cubicBezTo>
                    <a:pt x="68303" y="56474"/>
                    <a:pt x="94719" y="194840"/>
                    <a:pt x="95608" y="232242"/>
                  </a:cubicBezTo>
                  <a:cubicBezTo>
                    <a:pt x="33823" y="278470"/>
                    <a:pt x="28616" y="363941"/>
                    <a:pt x="30775" y="435442"/>
                  </a:cubicBezTo>
                  <a:cubicBezTo>
                    <a:pt x="31219" y="460842"/>
                    <a:pt x="59794" y="448840"/>
                    <a:pt x="72685" y="450746"/>
                  </a:cubicBezTo>
                  <a:cubicBezTo>
                    <a:pt x="75860" y="483511"/>
                    <a:pt x="77003" y="521611"/>
                    <a:pt x="48999" y="544408"/>
                  </a:cubicBezTo>
                  <a:cubicBezTo>
                    <a:pt x="22774" y="559775"/>
                    <a:pt x="3851" y="611464"/>
                    <a:pt x="46078" y="617497"/>
                  </a:cubicBezTo>
                  <a:cubicBezTo>
                    <a:pt x="2835" y="630197"/>
                    <a:pt x="-17041" y="715159"/>
                    <a:pt x="37824" y="733384"/>
                  </a:cubicBezTo>
                  <a:cubicBezTo>
                    <a:pt x="-17041" y="742719"/>
                    <a:pt x="-9611" y="809584"/>
                    <a:pt x="43284" y="813584"/>
                  </a:cubicBezTo>
                  <a:cubicBezTo>
                    <a:pt x="-1801" y="839747"/>
                    <a:pt x="-6309" y="908200"/>
                    <a:pt x="55095" y="912772"/>
                  </a:cubicBezTo>
                  <a:cubicBezTo>
                    <a:pt x="90782" y="913153"/>
                    <a:pt x="126025" y="903310"/>
                    <a:pt x="161268" y="898421"/>
                  </a:cubicBezTo>
                  <a:cubicBezTo>
                    <a:pt x="139233" y="913788"/>
                    <a:pt x="126279" y="946998"/>
                    <a:pt x="144313" y="970176"/>
                  </a:cubicBezTo>
                  <a:cubicBezTo>
                    <a:pt x="172888" y="1006688"/>
                    <a:pt x="224577" y="986051"/>
                    <a:pt x="260327" y="975319"/>
                  </a:cubicBezTo>
                  <a:cubicBezTo>
                    <a:pt x="299570" y="961285"/>
                    <a:pt x="348021" y="957857"/>
                    <a:pt x="376088" y="923821"/>
                  </a:cubicBezTo>
                  <a:cubicBezTo>
                    <a:pt x="399646" y="896008"/>
                    <a:pt x="387327" y="849653"/>
                    <a:pt x="348656" y="845652"/>
                  </a:cubicBezTo>
                  <a:cubicBezTo>
                    <a:pt x="373288" y="834501"/>
                    <a:pt x="384216" y="805495"/>
                    <a:pt x="373065" y="780857"/>
                  </a:cubicBezTo>
                  <a:cubicBezTo>
                    <a:pt x="364353" y="761610"/>
                    <a:pt x="344268" y="750123"/>
                    <a:pt x="323256" y="752371"/>
                  </a:cubicBezTo>
                  <a:cubicBezTo>
                    <a:pt x="387455" y="748370"/>
                    <a:pt x="429999" y="685505"/>
                    <a:pt x="352656" y="659597"/>
                  </a:cubicBezTo>
                  <a:cubicBezTo>
                    <a:pt x="304650" y="655978"/>
                    <a:pt x="438889" y="670011"/>
                    <a:pt x="398503" y="584096"/>
                  </a:cubicBezTo>
                  <a:cubicBezTo>
                    <a:pt x="365928" y="545170"/>
                    <a:pt x="301412" y="524850"/>
                    <a:pt x="340083" y="447063"/>
                  </a:cubicBezTo>
                  <a:close/>
                </a:path>
              </a:pathLst>
            </a:custGeom>
            <a:solidFill>
              <a:srgbClr val="001F6E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8" name="Google Shape;168;p3"/>
            <p:cNvSpPr/>
            <p:nvPr/>
          </p:nvSpPr>
          <p:spPr>
            <a:xfrm>
              <a:off x="5774600" y="2422197"/>
              <a:ext cx="17700" cy="552900"/>
            </a:xfrm>
            <a:prstGeom prst="rect">
              <a:avLst/>
            </a:prstGeom>
            <a:solidFill>
              <a:srgbClr val="001F6E">
                <a:alpha val="12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9" name="Google Shape;169;p3"/>
          <p:cNvGrpSpPr/>
          <p:nvPr/>
        </p:nvGrpSpPr>
        <p:grpSpPr>
          <a:xfrm>
            <a:off x="7963861" y="0"/>
            <a:ext cx="466512" cy="2850155"/>
            <a:chOff x="6176324" y="940075"/>
            <a:chExt cx="466512" cy="2850155"/>
          </a:xfrm>
        </p:grpSpPr>
        <p:sp>
          <p:nvSpPr>
            <p:cNvPr id="170" name="Google Shape;170;p3"/>
            <p:cNvSpPr/>
            <p:nvPr/>
          </p:nvSpPr>
          <p:spPr>
            <a:xfrm>
              <a:off x="6176324" y="2971595"/>
              <a:ext cx="466512" cy="818636"/>
            </a:xfrm>
            <a:custGeom>
              <a:avLst/>
              <a:gdLst/>
              <a:ahLst/>
              <a:cxnLst/>
              <a:rect l="l" t="t" r="r" b="b"/>
              <a:pathLst>
                <a:path w="466512" h="818636" extrusionOk="0">
                  <a:moveTo>
                    <a:pt x="332323" y="212841"/>
                  </a:moveTo>
                  <a:cubicBezTo>
                    <a:pt x="341531" y="160708"/>
                    <a:pt x="342674" y="107476"/>
                    <a:pt x="335880" y="54980"/>
                  </a:cubicBezTo>
                  <a:cubicBezTo>
                    <a:pt x="332578" y="42280"/>
                    <a:pt x="316004" y="50599"/>
                    <a:pt x="306479" y="48630"/>
                  </a:cubicBezTo>
                  <a:cubicBezTo>
                    <a:pt x="306923" y="-17537"/>
                    <a:pt x="162779" y="-14870"/>
                    <a:pt x="159984" y="48630"/>
                  </a:cubicBezTo>
                  <a:cubicBezTo>
                    <a:pt x="98580" y="52250"/>
                    <a:pt x="140934" y="172709"/>
                    <a:pt x="140554" y="213159"/>
                  </a:cubicBezTo>
                  <a:cubicBezTo>
                    <a:pt x="105057" y="231383"/>
                    <a:pt x="103723" y="274563"/>
                    <a:pt x="102454" y="310060"/>
                  </a:cubicBezTo>
                  <a:cubicBezTo>
                    <a:pt x="97246" y="356427"/>
                    <a:pt x="82324" y="401182"/>
                    <a:pt x="58766" y="441441"/>
                  </a:cubicBezTo>
                  <a:cubicBezTo>
                    <a:pt x="-124178" y="764783"/>
                    <a:pt x="171287" y="823140"/>
                    <a:pt x="250027" y="818377"/>
                  </a:cubicBezTo>
                  <a:cubicBezTo>
                    <a:pt x="471579" y="804979"/>
                    <a:pt x="517362" y="615177"/>
                    <a:pt x="413476" y="441441"/>
                  </a:cubicBezTo>
                  <a:cubicBezTo>
                    <a:pt x="355628" y="353938"/>
                    <a:pt x="388838" y="243448"/>
                    <a:pt x="332323" y="212841"/>
                  </a:cubicBezTo>
                  <a:close/>
                </a:path>
              </a:pathLst>
            </a:custGeom>
            <a:solidFill>
              <a:srgbClr val="001F6E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1" name="Google Shape;171;p3"/>
            <p:cNvSpPr/>
            <p:nvPr/>
          </p:nvSpPr>
          <p:spPr>
            <a:xfrm>
              <a:off x="6400713" y="940075"/>
              <a:ext cx="17700" cy="2034900"/>
            </a:xfrm>
            <a:prstGeom prst="rect">
              <a:avLst/>
            </a:prstGeom>
            <a:solidFill>
              <a:srgbClr val="001F6E">
                <a:alpha val="12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2" name="Google Shape;172;p3"/>
          <p:cNvGrpSpPr/>
          <p:nvPr/>
        </p:nvGrpSpPr>
        <p:grpSpPr>
          <a:xfrm>
            <a:off x="6187339" y="0"/>
            <a:ext cx="170472" cy="1319629"/>
            <a:chOff x="7576714" y="2009363"/>
            <a:chExt cx="170472" cy="1319629"/>
          </a:xfrm>
        </p:grpSpPr>
        <p:sp>
          <p:nvSpPr>
            <p:cNvPr id="173" name="Google Shape;173;p3"/>
            <p:cNvSpPr/>
            <p:nvPr/>
          </p:nvSpPr>
          <p:spPr>
            <a:xfrm>
              <a:off x="7576714" y="2971595"/>
              <a:ext cx="170472" cy="357397"/>
            </a:xfrm>
            <a:custGeom>
              <a:avLst/>
              <a:gdLst/>
              <a:ahLst/>
              <a:cxnLst/>
              <a:rect l="l" t="t" r="r" b="b"/>
              <a:pathLst>
                <a:path w="170472" h="357397" extrusionOk="0">
                  <a:moveTo>
                    <a:pt x="127257" y="26425"/>
                  </a:moveTo>
                  <a:cubicBezTo>
                    <a:pt x="134369" y="-8309"/>
                    <a:pt x="34039" y="-8500"/>
                    <a:pt x="34611" y="24075"/>
                  </a:cubicBezTo>
                  <a:cubicBezTo>
                    <a:pt x="7052" y="26044"/>
                    <a:pt x="27879" y="109610"/>
                    <a:pt x="21911" y="127835"/>
                  </a:cubicBezTo>
                  <a:cubicBezTo>
                    <a:pt x="-89214" y="468004"/>
                    <a:pt x="264544" y="398789"/>
                    <a:pt x="145736" y="124596"/>
                  </a:cubicBezTo>
                  <a:cubicBezTo>
                    <a:pt x="152086" y="122247"/>
                    <a:pt x="157864" y="17281"/>
                    <a:pt x="127257" y="26425"/>
                  </a:cubicBezTo>
                  <a:close/>
                </a:path>
              </a:pathLst>
            </a:custGeom>
            <a:solidFill>
              <a:srgbClr val="001F6E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4" name="Google Shape;174;p3"/>
            <p:cNvSpPr/>
            <p:nvPr/>
          </p:nvSpPr>
          <p:spPr>
            <a:xfrm>
              <a:off x="7652975" y="2009363"/>
              <a:ext cx="17700" cy="965700"/>
            </a:xfrm>
            <a:prstGeom prst="rect">
              <a:avLst/>
            </a:prstGeom>
            <a:solidFill>
              <a:srgbClr val="001F6E">
                <a:alpha val="12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5" name="Google Shape;175;p3"/>
          <p:cNvGrpSpPr/>
          <p:nvPr/>
        </p:nvGrpSpPr>
        <p:grpSpPr>
          <a:xfrm>
            <a:off x="6863948" y="-1"/>
            <a:ext cx="288375" cy="3513742"/>
            <a:chOff x="7883572" y="308161"/>
            <a:chExt cx="288375" cy="3513742"/>
          </a:xfrm>
        </p:grpSpPr>
        <p:sp>
          <p:nvSpPr>
            <p:cNvPr id="176" name="Google Shape;176;p3"/>
            <p:cNvSpPr/>
            <p:nvPr/>
          </p:nvSpPr>
          <p:spPr>
            <a:xfrm>
              <a:off x="7883572" y="2971595"/>
              <a:ext cx="288375" cy="850309"/>
            </a:xfrm>
            <a:custGeom>
              <a:avLst/>
              <a:gdLst/>
              <a:ahLst/>
              <a:cxnLst/>
              <a:rect l="l" t="t" r="r" b="b"/>
              <a:pathLst>
                <a:path w="288375" h="850309" extrusionOk="0">
                  <a:moveTo>
                    <a:pt x="226863" y="202395"/>
                  </a:moveTo>
                  <a:cubicBezTo>
                    <a:pt x="222671" y="167343"/>
                    <a:pt x="255946" y="35010"/>
                    <a:pt x="207051" y="37295"/>
                  </a:cubicBezTo>
                  <a:cubicBezTo>
                    <a:pt x="200701" y="-10202"/>
                    <a:pt x="93830" y="-14965"/>
                    <a:pt x="96497" y="38311"/>
                  </a:cubicBezTo>
                  <a:cubicBezTo>
                    <a:pt x="44998" y="23897"/>
                    <a:pt x="95354" y="195792"/>
                    <a:pt x="59222" y="197824"/>
                  </a:cubicBezTo>
                  <a:cubicBezTo>
                    <a:pt x="-24216" y="202459"/>
                    <a:pt x="4930" y="466873"/>
                    <a:pt x="4930" y="713126"/>
                  </a:cubicBezTo>
                  <a:cubicBezTo>
                    <a:pt x="4930" y="781261"/>
                    <a:pt x="39093" y="845714"/>
                    <a:pt x="141201" y="850095"/>
                  </a:cubicBezTo>
                  <a:cubicBezTo>
                    <a:pt x="238420" y="854223"/>
                    <a:pt x="280901" y="798280"/>
                    <a:pt x="281283" y="718016"/>
                  </a:cubicBezTo>
                  <a:cubicBezTo>
                    <a:pt x="282172" y="443314"/>
                    <a:pt x="316208" y="200173"/>
                    <a:pt x="226863" y="202395"/>
                  </a:cubicBezTo>
                  <a:close/>
                </a:path>
              </a:pathLst>
            </a:custGeom>
            <a:solidFill>
              <a:srgbClr val="001F6E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7" name="Google Shape;177;p3"/>
            <p:cNvSpPr/>
            <p:nvPr/>
          </p:nvSpPr>
          <p:spPr>
            <a:xfrm>
              <a:off x="8024899" y="308161"/>
              <a:ext cx="17700" cy="2667000"/>
            </a:xfrm>
            <a:prstGeom prst="rect">
              <a:avLst/>
            </a:prstGeom>
            <a:solidFill>
              <a:srgbClr val="001F6E">
                <a:alpha val="12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78" name="Google Shape;178;p3"/>
          <p:cNvSpPr txBox="1">
            <a:spLocks noGrp="1"/>
          </p:cNvSpPr>
          <p:nvPr>
            <p:ph type="ctrTitle"/>
          </p:nvPr>
        </p:nvSpPr>
        <p:spPr>
          <a:xfrm>
            <a:off x="1585825" y="2053500"/>
            <a:ext cx="4646100" cy="630900"/>
          </a:xfrm>
          <a:prstGeom prst="rect">
            <a:avLst/>
          </a:prstGeom>
          <a:effectLst>
            <a:outerShdw dist="19050" dir="5400000" algn="bl" rotWithShape="0">
              <a:schemeClr val="dk1">
                <a:alpha val="20000"/>
              </a:schemeClr>
            </a:outerShdw>
          </a:effectLst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matic SC"/>
              <a:buNone/>
              <a:defRPr sz="48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matic SC"/>
              <a:buNone/>
              <a:defRPr sz="48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matic SC"/>
              <a:buNone/>
              <a:defRPr sz="48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matic SC"/>
              <a:buNone/>
              <a:defRPr sz="48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matic SC"/>
              <a:buNone/>
              <a:defRPr sz="48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matic SC"/>
              <a:buNone/>
              <a:defRPr sz="48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matic SC"/>
              <a:buNone/>
              <a:defRPr sz="48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matic SC"/>
              <a:buNone/>
              <a:defRPr sz="48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matic SC"/>
              <a:buNone/>
              <a:defRPr sz="48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endParaRPr/>
          </a:p>
        </p:txBody>
      </p:sp>
      <p:sp>
        <p:nvSpPr>
          <p:cNvPr id="179" name="Google Shape;179;p3"/>
          <p:cNvSpPr txBox="1">
            <a:spLocks noGrp="1"/>
          </p:cNvSpPr>
          <p:nvPr>
            <p:ph type="subTitle" idx="1"/>
          </p:nvPr>
        </p:nvSpPr>
        <p:spPr>
          <a:xfrm>
            <a:off x="1585825" y="2705100"/>
            <a:ext cx="4646100" cy="384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None/>
              <a:defRPr>
                <a:solidFill>
                  <a:schemeClr val="accent4"/>
                </a:solidFill>
              </a:defRPr>
            </a:lvl1pPr>
            <a:lvl2pPr lvl="1" rtl="0">
              <a:spcBef>
                <a:spcPts val="80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2pPr>
            <a:lvl3pPr lvl="2" rtl="0">
              <a:spcBef>
                <a:spcPts val="80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3pPr>
            <a:lvl4pPr lvl="3" rtl="0">
              <a:spcBef>
                <a:spcPts val="80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4pPr>
            <a:lvl5pPr lvl="4" rtl="0">
              <a:spcBef>
                <a:spcPts val="80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5pPr>
            <a:lvl6pPr lvl="5" rtl="0">
              <a:spcBef>
                <a:spcPts val="80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6pPr>
            <a:lvl7pPr lvl="6" rtl="0">
              <a:spcBef>
                <a:spcPts val="80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7pPr>
            <a:lvl8pPr lvl="7" rtl="0">
              <a:spcBef>
                <a:spcPts val="80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8pPr>
            <a:lvl9pPr lvl="8" rtl="0">
              <a:spcBef>
                <a:spcPts val="800"/>
              </a:spcBef>
              <a:spcAft>
                <a:spcPts val="80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  <p:sp>
        <p:nvSpPr>
          <p:cNvPr id="180" name="Google Shape;180;p3"/>
          <p:cNvSpPr/>
          <p:nvPr/>
        </p:nvSpPr>
        <p:spPr>
          <a:xfrm>
            <a:off x="-229144" y="1734600"/>
            <a:ext cx="1674300" cy="1674300"/>
          </a:xfrm>
          <a:prstGeom prst="chord">
            <a:avLst>
              <a:gd name="adj1" fmla="val 13399399"/>
              <a:gd name="adj2" fmla="val 8184747"/>
            </a:avLst>
          </a:prstGeom>
          <a:solidFill>
            <a:srgbClr val="FFFFFF">
              <a:alpha val="1341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1" name="Google Shape;181;p3"/>
          <p:cNvSpPr/>
          <p:nvPr/>
        </p:nvSpPr>
        <p:spPr>
          <a:xfrm>
            <a:off x="-29101" y="1934643"/>
            <a:ext cx="1274400" cy="1274400"/>
          </a:xfrm>
          <a:prstGeom prst="chord">
            <a:avLst>
              <a:gd name="adj1" fmla="val 11949430"/>
              <a:gd name="adj2" fmla="val 9637875"/>
            </a:avLst>
          </a:prstGeom>
          <a:solidFill>
            <a:srgbClr val="FFFFFF">
              <a:alpha val="1341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82" name="Google Shape;182;p3"/>
          <p:cNvGrpSpPr/>
          <p:nvPr/>
        </p:nvGrpSpPr>
        <p:grpSpPr>
          <a:xfrm>
            <a:off x="6746411" y="744238"/>
            <a:ext cx="180404" cy="190055"/>
            <a:chOff x="3770248" y="2527300"/>
            <a:chExt cx="180404" cy="190055"/>
          </a:xfrm>
        </p:grpSpPr>
        <p:sp>
          <p:nvSpPr>
            <p:cNvPr id="183" name="Google Shape;183;p3"/>
            <p:cNvSpPr/>
            <p:nvPr/>
          </p:nvSpPr>
          <p:spPr>
            <a:xfrm>
              <a:off x="3775135" y="2655951"/>
              <a:ext cx="51441" cy="61404"/>
            </a:xfrm>
            <a:custGeom>
              <a:avLst/>
              <a:gdLst/>
              <a:ahLst/>
              <a:cxnLst/>
              <a:rect l="l" t="t" r="r" b="b"/>
              <a:pathLst>
                <a:path w="51441" h="61404" extrusionOk="0">
                  <a:moveTo>
                    <a:pt x="50930" y="0"/>
                  </a:moveTo>
                  <a:cubicBezTo>
                    <a:pt x="32959" y="889"/>
                    <a:pt x="-4823" y="43497"/>
                    <a:pt x="511" y="61404"/>
                  </a:cubicBezTo>
                  <a:cubicBezTo>
                    <a:pt x="18545" y="60579"/>
                    <a:pt x="56264" y="17970"/>
                    <a:pt x="50930" y="0"/>
                  </a:cubicBezTo>
                  <a:close/>
                </a:path>
              </a:pathLst>
            </a:custGeom>
            <a:solidFill>
              <a:srgbClr val="FFE59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4" name="Google Shape;184;p3"/>
            <p:cNvSpPr/>
            <p:nvPr/>
          </p:nvSpPr>
          <p:spPr>
            <a:xfrm>
              <a:off x="3894324" y="2527300"/>
              <a:ext cx="51441" cy="61341"/>
            </a:xfrm>
            <a:custGeom>
              <a:avLst/>
              <a:gdLst/>
              <a:ahLst/>
              <a:cxnLst/>
              <a:rect l="l" t="t" r="r" b="b"/>
              <a:pathLst>
                <a:path w="51441" h="61341" extrusionOk="0">
                  <a:moveTo>
                    <a:pt x="50931" y="0"/>
                  </a:moveTo>
                  <a:cubicBezTo>
                    <a:pt x="32897" y="826"/>
                    <a:pt x="-4822" y="43434"/>
                    <a:pt x="512" y="61341"/>
                  </a:cubicBezTo>
                  <a:cubicBezTo>
                    <a:pt x="18482" y="60325"/>
                    <a:pt x="56265" y="17717"/>
                    <a:pt x="50931" y="0"/>
                  </a:cubicBezTo>
                  <a:close/>
                </a:path>
              </a:pathLst>
            </a:custGeom>
            <a:solidFill>
              <a:srgbClr val="FFE59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5" name="Google Shape;185;p3"/>
            <p:cNvSpPr/>
            <p:nvPr/>
          </p:nvSpPr>
          <p:spPr>
            <a:xfrm>
              <a:off x="3770248" y="2531866"/>
              <a:ext cx="58420" cy="54430"/>
            </a:xfrm>
            <a:custGeom>
              <a:avLst/>
              <a:gdLst/>
              <a:ahLst/>
              <a:cxnLst/>
              <a:rect l="l" t="t" r="r" b="b"/>
              <a:pathLst>
                <a:path w="58420" h="54430" extrusionOk="0">
                  <a:moveTo>
                    <a:pt x="58421" y="54107"/>
                  </a:moveTo>
                  <a:cubicBezTo>
                    <a:pt x="58421" y="36137"/>
                    <a:pt x="18225" y="-3995"/>
                    <a:pt x="1" y="323"/>
                  </a:cubicBezTo>
                  <a:cubicBezTo>
                    <a:pt x="-190" y="18357"/>
                    <a:pt x="40260" y="58425"/>
                    <a:pt x="58421" y="54107"/>
                  </a:cubicBezTo>
                  <a:close/>
                </a:path>
              </a:pathLst>
            </a:custGeom>
            <a:solidFill>
              <a:srgbClr val="FFE59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6" name="Google Shape;186;p3"/>
            <p:cNvSpPr/>
            <p:nvPr/>
          </p:nvSpPr>
          <p:spPr>
            <a:xfrm>
              <a:off x="3892168" y="2658113"/>
              <a:ext cx="58484" cy="54484"/>
            </a:xfrm>
            <a:custGeom>
              <a:avLst/>
              <a:gdLst/>
              <a:ahLst/>
              <a:cxnLst/>
              <a:rect l="l" t="t" r="r" b="b"/>
              <a:pathLst>
                <a:path w="58484" h="54484" extrusionOk="0">
                  <a:moveTo>
                    <a:pt x="58484" y="54162"/>
                  </a:moveTo>
                  <a:cubicBezTo>
                    <a:pt x="58484" y="36128"/>
                    <a:pt x="18225" y="-3940"/>
                    <a:pt x="1" y="314"/>
                  </a:cubicBezTo>
                  <a:cubicBezTo>
                    <a:pt x="-190" y="18348"/>
                    <a:pt x="40260" y="58480"/>
                    <a:pt x="58484" y="54162"/>
                  </a:cubicBezTo>
                  <a:close/>
                </a:path>
              </a:pathLst>
            </a:custGeom>
            <a:solidFill>
              <a:srgbClr val="FFE59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87" name="Google Shape;187;p3"/>
          <p:cNvGrpSpPr/>
          <p:nvPr/>
        </p:nvGrpSpPr>
        <p:grpSpPr>
          <a:xfrm>
            <a:off x="1030839" y="3124970"/>
            <a:ext cx="214463" cy="245604"/>
            <a:chOff x="3462796" y="2555878"/>
            <a:chExt cx="157798" cy="180711"/>
          </a:xfrm>
        </p:grpSpPr>
        <p:sp>
          <p:nvSpPr>
            <p:cNvPr id="188" name="Google Shape;188;p3"/>
            <p:cNvSpPr/>
            <p:nvPr/>
          </p:nvSpPr>
          <p:spPr>
            <a:xfrm>
              <a:off x="3528860" y="2555878"/>
              <a:ext cx="20839" cy="53711"/>
            </a:xfrm>
            <a:custGeom>
              <a:avLst/>
              <a:gdLst/>
              <a:ahLst/>
              <a:cxnLst/>
              <a:rect l="l" t="t" r="r" b="b"/>
              <a:pathLst>
                <a:path w="20839" h="53711" extrusionOk="0">
                  <a:moveTo>
                    <a:pt x="9741" y="60"/>
                  </a:moveTo>
                  <a:cubicBezTo>
                    <a:pt x="-2451" y="2600"/>
                    <a:pt x="-4483" y="55686"/>
                    <a:pt x="11074" y="53654"/>
                  </a:cubicBezTo>
                  <a:cubicBezTo>
                    <a:pt x="23266" y="51114"/>
                    <a:pt x="25362" y="-2035"/>
                    <a:pt x="9741" y="60"/>
                  </a:cubicBezTo>
                  <a:close/>
                </a:path>
              </a:pathLst>
            </a:custGeom>
            <a:solidFill>
              <a:srgbClr val="FFF2C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9" name="Google Shape;189;p3"/>
            <p:cNvSpPr/>
            <p:nvPr/>
          </p:nvSpPr>
          <p:spPr>
            <a:xfrm>
              <a:off x="3528860" y="2682878"/>
              <a:ext cx="20839" cy="53711"/>
            </a:xfrm>
            <a:custGeom>
              <a:avLst/>
              <a:gdLst/>
              <a:ahLst/>
              <a:cxnLst/>
              <a:rect l="l" t="t" r="r" b="b"/>
              <a:pathLst>
                <a:path w="20839" h="53711" extrusionOk="0">
                  <a:moveTo>
                    <a:pt x="9741" y="60"/>
                  </a:moveTo>
                  <a:cubicBezTo>
                    <a:pt x="-2451" y="2600"/>
                    <a:pt x="-4483" y="55686"/>
                    <a:pt x="11074" y="53654"/>
                  </a:cubicBezTo>
                  <a:cubicBezTo>
                    <a:pt x="23266" y="51114"/>
                    <a:pt x="25362" y="-2035"/>
                    <a:pt x="9741" y="60"/>
                  </a:cubicBezTo>
                  <a:close/>
                </a:path>
              </a:pathLst>
            </a:custGeom>
            <a:solidFill>
              <a:srgbClr val="FFF2C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0" name="Google Shape;190;p3"/>
            <p:cNvSpPr/>
            <p:nvPr/>
          </p:nvSpPr>
          <p:spPr>
            <a:xfrm>
              <a:off x="3571315" y="2597137"/>
              <a:ext cx="47570" cy="33554"/>
            </a:xfrm>
            <a:custGeom>
              <a:avLst/>
              <a:gdLst/>
              <a:ahLst/>
              <a:cxnLst/>
              <a:rect l="l" t="t" r="r" b="b"/>
              <a:pathLst>
                <a:path w="47570" h="33554" extrusionOk="0">
                  <a:moveTo>
                    <a:pt x="47423" y="3886"/>
                  </a:moveTo>
                  <a:cubicBezTo>
                    <a:pt x="36183" y="-9449"/>
                    <a:pt x="10910" y="15189"/>
                    <a:pt x="306" y="22936"/>
                  </a:cubicBezTo>
                  <a:cubicBezTo>
                    <a:pt x="-4584" y="50305"/>
                    <a:pt x="50788" y="17729"/>
                    <a:pt x="47423" y="3886"/>
                  </a:cubicBezTo>
                  <a:close/>
                </a:path>
              </a:pathLst>
            </a:custGeom>
            <a:solidFill>
              <a:srgbClr val="FFF2C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1" name="Google Shape;191;p3"/>
            <p:cNvSpPr/>
            <p:nvPr/>
          </p:nvSpPr>
          <p:spPr>
            <a:xfrm>
              <a:off x="3572203" y="2660050"/>
              <a:ext cx="48391" cy="35006"/>
            </a:xfrm>
            <a:custGeom>
              <a:avLst/>
              <a:gdLst/>
              <a:ahLst/>
              <a:cxnLst/>
              <a:rect l="l" t="t" r="r" b="b"/>
              <a:pathLst>
                <a:path w="48391" h="35006" extrusionOk="0">
                  <a:moveTo>
                    <a:pt x="45900" y="20221"/>
                  </a:moveTo>
                  <a:cubicBezTo>
                    <a:pt x="32120" y="15713"/>
                    <a:pt x="14849" y="-8608"/>
                    <a:pt x="1450" y="3203"/>
                  </a:cubicBezTo>
                  <a:cubicBezTo>
                    <a:pt x="-11123" y="21047"/>
                    <a:pt x="62664" y="54384"/>
                    <a:pt x="45900" y="20221"/>
                  </a:cubicBezTo>
                  <a:close/>
                </a:path>
              </a:pathLst>
            </a:custGeom>
            <a:solidFill>
              <a:srgbClr val="FFF2C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2" name="Google Shape;192;p3"/>
            <p:cNvSpPr/>
            <p:nvPr/>
          </p:nvSpPr>
          <p:spPr>
            <a:xfrm>
              <a:off x="3466564" y="2662661"/>
              <a:ext cx="42019" cy="33548"/>
            </a:xfrm>
            <a:custGeom>
              <a:avLst/>
              <a:gdLst/>
              <a:ahLst/>
              <a:cxnLst/>
              <a:rect l="l" t="t" r="r" b="b"/>
              <a:pathLst>
                <a:path w="42019" h="33548" extrusionOk="0">
                  <a:moveTo>
                    <a:pt x="41239" y="1798"/>
                  </a:moveTo>
                  <a:cubicBezTo>
                    <a:pt x="31397" y="-7981"/>
                    <a:pt x="-17625" y="24912"/>
                    <a:pt x="6695" y="33548"/>
                  </a:cubicBezTo>
                  <a:cubicBezTo>
                    <a:pt x="17935" y="27452"/>
                    <a:pt x="47145" y="17991"/>
                    <a:pt x="41239" y="1798"/>
                  </a:cubicBezTo>
                  <a:close/>
                </a:path>
              </a:pathLst>
            </a:custGeom>
            <a:solidFill>
              <a:srgbClr val="FFF2C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3" name="Google Shape;193;p3"/>
            <p:cNvSpPr/>
            <p:nvPr/>
          </p:nvSpPr>
          <p:spPr>
            <a:xfrm>
              <a:off x="3462796" y="2597064"/>
              <a:ext cx="40843" cy="33781"/>
            </a:xfrm>
            <a:custGeom>
              <a:avLst/>
              <a:gdLst/>
              <a:ahLst/>
              <a:cxnLst/>
              <a:rect l="l" t="t" r="r" b="b"/>
              <a:pathLst>
                <a:path w="40843" h="33781" extrusionOk="0">
                  <a:moveTo>
                    <a:pt x="38339" y="18755"/>
                  </a:moveTo>
                  <a:cubicBezTo>
                    <a:pt x="27163" y="13865"/>
                    <a:pt x="13447" y="-8614"/>
                    <a:pt x="1509" y="3578"/>
                  </a:cubicBezTo>
                  <a:cubicBezTo>
                    <a:pt x="-10556" y="21676"/>
                    <a:pt x="54151" y="52346"/>
                    <a:pt x="38339" y="18755"/>
                  </a:cubicBezTo>
                  <a:close/>
                </a:path>
              </a:pathLst>
            </a:custGeom>
            <a:solidFill>
              <a:srgbClr val="FFF2C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94" name="Google Shape;194;p3"/>
          <p:cNvGrpSpPr/>
          <p:nvPr/>
        </p:nvGrpSpPr>
        <p:grpSpPr>
          <a:xfrm>
            <a:off x="8737419" y="2806488"/>
            <a:ext cx="245187" cy="258304"/>
            <a:chOff x="3770248" y="2527300"/>
            <a:chExt cx="180404" cy="190055"/>
          </a:xfrm>
        </p:grpSpPr>
        <p:sp>
          <p:nvSpPr>
            <p:cNvPr id="195" name="Google Shape;195;p3"/>
            <p:cNvSpPr/>
            <p:nvPr/>
          </p:nvSpPr>
          <p:spPr>
            <a:xfrm>
              <a:off x="3775135" y="2655951"/>
              <a:ext cx="51441" cy="61404"/>
            </a:xfrm>
            <a:custGeom>
              <a:avLst/>
              <a:gdLst/>
              <a:ahLst/>
              <a:cxnLst/>
              <a:rect l="l" t="t" r="r" b="b"/>
              <a:pathLst>
                <a:path w="51441" h="61404" extrusionOk="0">
                  <a:moveTo>
                    <a:pt x="50930" y="0"/>
                  </a:moveTo>
                  <a:cubicBezTo>
                    <a:pt x="32959" y="889"/>
                    <a:pt x="-4823" y="43497"/>
                    <a:pt x="511" y="61404"/>
                  </a:cubicBezTo>
                  <a:cubicBezTo>
                    <a:pt x="18545" y="60579"/>
                    <a:pt x="56264" y="17970"/>
                    <a:pt x="50930" y="0"/>
                  </a:cubicBezTo>
                  <a:close/>
                </a:path>
              </a:pathLst>
            </a:custGeom>
            <a:solidFill>
              <a:srgbClr val="FFF2C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6" name="Google Shape;196;p3"/>
            <p:cNvSpPr/>
            <p:nvPr/>
          </p:nvSpPr>
          <p:spPr>
            <a:xfrm>
              <a:off x="3894324" y="2527300"/>
              <a:ext cx="51441" cy="61341"/>
            </a:xfrm>
            <a:custGeom>
              <a:avLst/>
              <a:gdLst/>
              <a:ahLst/>
              <a:cxnLst/>
              <a:rect l="l" t="t" r="r" b="b"/>
              <a:pathLst>
                <a:path w="51441" h="61341" extrusionOk="0">
                  <a:moveTo>
                    <a:pt x="50931" y="0"/>
                  </a:moveTo>
                  <a:cubicBezTo>
                    <a:pt x="32897" y="826"/>
                    <a:pt x="-4822" y="43434"/>
                    <a:pt x="512" y="61341"/>
                  </a:cubicBezTo>
                  <a:cubicBezTo>
                    <a:pt x="18482" y="60325"/>
                    <a:pt x="56265" y="17717"/>
                    <a:pt x="50931" y="0"/>
                  </a:cubicBezTo>
                  <a:close/>
                </a:path>
              </a:pathLst>
            </a:custGeom>
            <a:solidFill>
              <a:srgbClr val="FFF2C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7" name="Google Shape;197;p3"/>
            <p:cNvSpPr/>
            <p:nvPr/>
          </p:nvSpPr>
          <p:spPr>
            <a:xfrm>
              <a:off x="3770248" y="2531866"/>
              <a:ext cx="58420" cy="54430"/>
            </a:xfrm>
            <a:custGeom>
              <a:avLst/>
              <a:gdLst/>
              <a:ahLst/>
              <a:cxnLst/>
              <a:rect l="l" t="t" r="r" b="b"/>
              <a:pathLst>
                <a:path w="58420" h="54430" extrusionOk="0">
                  <a:moveTo>
                    <a:pt x="58421" y="54107"/>
                  </a:moveTo>
                  <a:cubicBezTo>
                    <a:pt x="58421" y="36137"/>
                    <a:pt x="18225" y="-3995"/>
                    <a:pt x="1" y="323"/>
                  </a:cubicBezTo>
                  <a:cubicBezTo>
                    <a:pt x="-190" y="18357"/>
                    <a:pt x="40260" y="58425"/>
                    <a:pt x="58421" y="54107"/>
                  </a:cubicBezTo>
                  <a:close/>
                </a:path>
              </a:pathLst>
            </a:custGeom>
            <a:solidFill>
              <a:srgbClr val="FFF2C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8" name="Google Shape;198;p3"/>
            <p:cNvSpPr/>
            <p:nvPr/>
          </p:nvSpPr>
          <p:spPr>
            <a:xfrm>
              <a:off x="3892168" y="2658113"/>
              <a:ext cx="58484" cy="54484"/>
            </a:xfrm>
            <a:custGeom>
              <a:avLst/>
              <a:gdLst/>
              <a:ahLst/>
              <a:cxnLst/>
              <a:rect l="l" t="t" r="r" b="b"/>
              <a:pathLst>
                <a:path w="58484" h="54484" extrusionOk="0">
                  <a:moveTo>
                    <a:pt x="58484" y="54162"/>
                  </a:moveTo>
                  <a:cubicBezTo>
                    <a:pt x="58484" y="36128"/>
                    <a:pt x="18225" y="-3940"/>
                    <a:pt x="1" y="314"/>
                  </a:cubicBezTo>
                  <a:cubicBezTo>
                    <a:pt x="-190" y="18348"/>
                    <a:pt x="40260" y="58480"/>
                    <a:pt x="58484" y="54162"/>
                  </a:cubicBezTo>
                  <a:close/>
                </a:path>
              </a:pathLst>
            </a:custGeom>
            <a:solidFill>
              <a:srgbClr val="FFF2C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99" name="Google Shape;199;p3"/>
          <p:cNvGrpSpPr/>
          <p:nvPr/>
        </p:nvGrpSpPr>
        <p:grpSpPr>
          <a:xfrm rot="5400000">
            <a:off x="8622497" y="4565562"/>
            <a:ext cx="214448" cy="245568"/>
            <a:chOff x="3462796" y="2555878"/>
            <a:chExt cx="157798" cy="180711"/>
          </a:xfrm>
        </p:grpSpPr>
        <p:sp>
          <p:nvSpPr>
            <p:cNvPr id="200" name="Google Shape;200;p3"/>
            <p:cNvSpPr/>
            <p:nvPr/>
          </p:nvSpPr>
          <p:spPr>
            <a:xfrm>
              <a:off x="3528860" y="2555878"/>
              <a:ext cx="20839" cy="53711"/>
            </a:xfrm>
            <a:custGeom>
              <a:avLst/>
              <a:gdLst/>
              <a:ahLst/>
              <a:cxnLst/>
              <a:rect l="l" t="t" r="r" b="b"/>
              <a:pathLst>
                <a:path w="20839" h="53711" extrusionOk="0">
                  <a:moveTo>
                    <a:pt x="9741" y="60"/>
                  </a:moveTo>
                  <a:cubicBezTo>
                    <a:pt x="-2451" y="2600"/>
                    <a:pt x="-4483" y="55686"/>
                    <a:pt x="11074" y="53654"/>
                  </a:cubicBezTo>
                  <a:cubicBezTo>
                    <a:pt x="23266" y="51114"/>
                    <a:pt x="25362" y="-2035"/>
                    <a:pt x="9741" y="6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1" name="Google Shape;201;p3"/>
            <p:cNvSpPr/>
            <p:nvPr/>
          </p:nvSpPr>
          <p:spPr>
            <a:xfrm>
              <a:off x="3528860" y="2682878"/>
              <a:ext cx="20839" cy="53711"/>
            </a:xfrm>
            <a:custGeom>
              <a:avLst/>
              <a:gdLst/>
              <a:ahLst/>
              <a:cxnLst/>
              <a:rect l="l" t="t" r="r" b="b"/>
              <a:pathLst>
                <a:path w="20839" h="53711" extrusionOk="0">
                  <a:moveTo>
                    <a:pt x="9741" y="60"/>
                  </a:moveTo>
                  <a:cubicBezTo>
                    <a:pt x="-2451" y="2600"/>
                    <a:pt x="-4483" y="55686"/>
                    <a:pt x="11074" y="53654"/>
                  </a:cubicBezTo>
                  <a:cubicBezTo>
                    <a:pt x="23266" y="51114"/>
                    <a:pt x="25362" y="-2035"/>
                    <a:pt x="9741" y="6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2" name="Google Shape;202;p3"/>
            <p:cNvSpPr/>
            <p:nvPr/>
          </p:nvSpPr>
          <p:spPr>
            <a:xfrm>
              <a:off x="3571315" y="2597137"/>
              <a:ext cx="47570" cy="33554"/>
            </a:xfrm>
            <a:custGeom>
              <a:avLst/>
              <a:gdLst/>
              <a:ahLst/>
              <a:cxnLst/>
              <a:rect l="l" t="t" r="r" b="b"/>
              <a:pathLst>
                <a:path w="47570" h="33554" extrusionOk="0">
                  <a:moveTo>
                    <a:pt x="47423" y="3886"/>
                  </a:moveTo>
                  <a:cubicBezTo>
                    <a:pt x="36183" y="-9449"/>
                    <a:pt x="10910" y="15189"/>
                    <a:pt x="306" y="22936"/>
                  </a:cubicBezTo>
                  <a:cubicBezTo>
                    <a:pt x="-4584" y="50305"/>
                    <a:pt x="50788" y="17729"/>
                    <a:pt x="47423" y="3886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3" name="Google Shape;203;p3"/>
            <p:cNvSpPr/>
            <p:nvPr/>
          </p:nvSpPr>
          <p:spPr>
            <a:xfrm>
              <a:off x="3572203" y="2660050"/>
              <a:ext cx="48391" cy="35006"/>
            </a:xfrm>
            <a:custGeom>
              <a:avLst/>
              <a:gdLst/>
              <a:ahLst/>
              <a:cxnLst/>
              <a:rect l="l" t="t" r="r" b="b"/>
              <a:pathLst>
                <a:path w="48391" h="35006" extrusionOk="0">
                  <a:moveTo>
                    <a:pt x="45900" y="20221"/>
                  </a:moveTo>
                  <a:cubicBezTo>
                    <a:pt x="32120" y="15713"/>
                    <a:pt x="14849" y="-8608"/>
                    <a:pt x="1450" y="3203"/>
                  </a:cubicBezTo>
                  <a:cubicBezTo>
                    <a:pt x="-11123" y="21047"/>
                    <a:pt x="62664" y="54384"/>
                    <a:pt x="45900" y="2022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4" name="Google Shape;204;p3"/>
            <p:cNvSpPr/>
            <p:nvPr/>
          </p:nvSpPr>
          <p:spPr>
            <a:xfrm>
              <a:off x="3466564" y="2662661"/>
              <a:ext cx="42019" cy="33548"/>
            </a:xfrm>
            <a:custGeom>
              <a:avLst/>
              <a:gdLst/>
              <a:ahLst/>
              <a:cxnLst/>
              <a:rect l="l" t="t" r="r" b="b"/>
              <a:pathLst>
                <a:path w="42019" h="33548" extrusionOk="0">
                  <a:moveTo>
                    <a:pt x="41239" y="1798"/>
                  </a:moveTo>
                  <a:cubicBezTo>
                    <a:pt x="31397" y="-7981"/>
                    <a:pt x="-17625" y="24912"/>
                    <a:pt x="6695" y="33548"/>
                  </a:cubicBezTo>
                  <a:cubicBezTo>
                    <a:pt x="17935" y="27452"/>
                    <a:pt x="47145" y="17991"/>
                    <a:pt x="41239" y="1798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5" name="Google Shape;205;p3"/>
            <p:cNvSpPr/>
            <p:nvPr/>
          </p:nvSpPr>
          <p:spPr>
            <a:xfrm>
              <a:off x="3462796" y="2597064"/>
              <a:ext cx="40843" cy="33781"/>
            </a:xfrm>
            <a:custGeom>
              <a:avLst/>
              <a:gdLst/>
              <a:ahLst/>
              <a:cxnLst/>
              <a:rect l="l" t="t" r="r" b="b"/>
              <a:pathLst>
                <a:path w="40843" h="33781" extrusionOk="0">
                  <a:moveTo>
                    <a:pt x="38339" y="18755"/>
                  </a:moveTo>
                  <a:cubicBezTo>
                    <a:pt x="27163" y="13865"/>
                    <a:pt x="13447" y="-8614"/>
                    <a:pt x="1509" y="3578"/>
                  </a:cubicBezTo>
                  <a:cubicBezTo>
                    <a:pt x="-10556" y="21676"/>
                    <a:pt x="54151" y="52346"/>
                    <a:pt x="38339" y="18755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06" name="Google Shape;206;p3"/>
          <p:cNvGrpSpPr/>
          <p:nvPr/>
        </p:nvGrpSpPr>
        <p:grpSpPr>
          <a:xfrm>
            <a:off x="163248" y="1684513"/>
            <a:ext cx="180404" cy="190055"/>
            <a:chOff x="3770248" y="2527300"/>
            <a:chExt cx="180404" cy="190055"/>
          </a:xfrm>
        </p:grpSpPr>
        <p:sp>
          <p:nvSpPr>
            <p:cNvPr id="207" name="Google Shape;207;p3"/>
            <p:cNvSpPr/>
            <p:nvPr/>
          </p:nvSpPr>
          <p:spPr>
            <a:xfrm>
              <a:off x="3775135" y="2655951"/>
              <a:ext cx="51441" cy="61404"/>
            </a:xfrm>
            <a:custGeom>
              <a:avLst/>
              <a:gdLst/>
              <a:ahLst/>
              <a:cxnLst/>
              <a:rect l="l" t="t" r="r" b="b"/>
              <a:pathLst>
                <a:path w="51441" h="61404" extrusionOk="0">
                  <a:moveTo>
                    <a:pt x="50930" y="0"/>
                  </a:moveTo>
                  <a:cubicBezTo>
                    <a:pt x="32959" y="889"/>
                    <a:pt x="-4823" y="43497"/>
                    <a:pt x="511" y="61404"/>
                  </a:cubicBezTo>
                  <a:cubicBezTo>
                    <a:pt x="18545" y="60579"/>
                    <a:pt x="56264" y="17970"/>
                    <a:pt x="5093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8" name="Google Shape;208;p3"/>
            <p:cNvSpPr/>
            <p:nvPr/>
          </p:nvSpPr>
          <p:spPr>
            <a:xfrm>
              <a:off x="3894324" y="2527300"/>
              <a:ext cx="51441" cy="61341"/>
            </a:xfrm>
            <a:custGeom>
              <a:avLst/>
              <a:gdLst/>
              <a:ahLst/>
              <a:cxnLst/>
              <a:rect l="l" t="t" r="r" b="b"/>
              <a:pathLst>
                <a:path w="51441" h="61341" extrusionOk="0">
                  <a:moveTo>
                    <a:pt x="50931" y="0"/>
                  </a:moveTo>
                  <a:cubicBezTo>
                    <a:pt x="32897" y="826"/>
                    <a:pt x="-4822" y="43434"/>
                    <a:pt x="512" y="61341"/>
                  </a:cubicBezTo>
                  <a:cubicBezTo>
                    <a:pt x="18482" y="60325"/>
                    <a:pt x="56265" y="17717"/>
                    <a:pt x="5093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9" name="Google Shape;209;p3"/>
            <p:cNvSpPr/>
            <p:nvPr/>
          </p:nvSpPr>
          <p:spPr>
            <a:xfrm>
              <a:off x="3770248" y="2531866"/>
              <a:ext cx="58420" cy="54430"/>
            </a:xfrm>
            <a:custGeom>
              <a:avLst/>
              <a:gdLst/>
              <a:ahLst/>
              <a:cxnLst/>
              <a:rect l="l" t="t" r="r" b="b"/>
              <a:pathLst>
                <a:path w="58420" h="54430" extrusionOk="0">
                  <a:moveTo>
                    <a:pt x="58421" y="54107"/>
                  </a:moveTo>
                  <a:cubicBezTo>
                    <a:pt x="58421" y="36137"/>
                    <a:pt x="18225" y="-3995"/>
                    <a:pt x="1" y="323"/>
                  </a:cubicBezTo>
                  <a:cubicBezTo>
                    <a:pt x="-190" y="18357"/>
                    <a:pt x="40260" y="58425"/>
                    <a:pt x="58421" y="54107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0" name="Google Shape;210;p3"/>
            <p:cNvSpPr/>
            <p:nvPr/>
          </p:nvSpPr>
          <p:spPr>
            <a:xfrm>
              <a:off x="3892168" y="2658113"/>
              <a:ext cx="58484" cy="54484"/>
            </a:xfrm>
            <a:custGeom>
              <a:avLst/>
              <a:gdLst/>
              <a:ahLst/>
              <a:cxnLst/>
              <a:rect l="l" t="t" r="r" b="b"/>
              <a:pathLst>
                <a:path w="58484" h="54484" extrusionOk="0">
                  <a:moveTo>
                    <a:pt x="58484" y="54162"/>
                  </a:moveTo>
                  <a:cubicBezTo>
                    <a:pt x="58484" y="36128"/>
                    <a:pt x="18225" y="-3940"/>
                    <a:pt x="1" y="314"/>
                  </a:cubicBezTo>
                  <a:cubicBezTo>
                    <a:pt x="-190" y="18348"/>
                    <a:pt x="40260" y="58480"/>
                    <a:pt x="58484" y="54162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11" name="Google Shape;211;p3"/>
          <p:cNvGrpSpPr/>
          <p:nvPr/>
        </p:nvGrpSpPr>
        <p:grpSpPr>
          <a:xfrm rot="-2700000">
            <a:off x="7714705" y="744247"/>
            <a:ext cx="180402" cy="190053"/>
            <a:chOff x="3770248" y="2527300"/>
            <a:chExt cx="180404" cy="190055"/>
          </a:xfrm>
        </p:grpSpPr>
        <p:sp>
          <p:nvSpPr>
            <p:cNvPr id="212" name="Google Shape;212;p3"/>
            <p:cNvSpPr/>
            <p:nvPr/>
          </p:nvSpPr>
          <p:spPr>
            <a:xfrm>
              <a:off x="3775135" y="2655951"/>
              <a:ext cx="51441" cy="61404"/>
            </a:xfrm>
            <a:custGeom>
              <a:avLst/>
              <a:gdLst/>
              <a:ahLst/>
              <a:cxnLst/>
              <a:rect l="l" t="t" r="r" b="b"/>
              <a:pathLst>
                <a:path w="51441" h="61404" extrusionOk="0">
                  <a:moveTo>
                    <a:pt x="50930" y="0"/>
                  </a:moveTo>
                  <a:cubicBezTo>
                    <a:pt x="32959" y="889"/>
                    <a:pt x="-4823" y="43497"/>
                    <a:pt x="511" y="61404"/>
                  </a:cubicBezTo>
                  <a:cubicBezTo>
                    <a:pt x="18545" y="60579"/>
                    <a:pt x="56264" y="17970"/>
                    <a:pt x="5093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3" name="Google Shape;213;p3"/>
            <p:cNvSpPr/>
            <p:nvPr/>
          </p:nvSpPr>
          <p:spPr>
            <a:xfrm>
              <a:off x="3894324" y="2527300"/>
              <a:ext cx="51441" cy="61341"/>
            </a:xfrm>
            <a:custGeom>
              <a:avLst/>
              <a:gdLst/>
              <a:ahLst/>
              <a:cxnLst/>
              <a:rect l="l" t="t" r="r" b="b"/>
              <a:pathLst>
                <a:path w="51441" h="61341" extrusionOk="0">
                  <a:moveTo>
                    <a:pt x="50931" y="0"/>
                  </a:moveTo>
                  <a:cubicBezTo>
                    <a:pt x="32897" y="826"/>
                    <a:pt x="-4822" y="43434"/>
                    <a:pt x="512" y="61341"/>
                  </a:cubicBezTo>
                  <a:cubicBezTo>
                    <a:pt x="18482" y="60325"/>
                    <a:pt x="56265" y="17717"/>
                    <a:pt x="5093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4" name="Google Shape;214;p3"/>
            <p:cNvSpPr/>
            <p:nvPr/>
          </p:nvSpPr>
          <p:spPr>
            <a:xfrm>
              <a:off x="3770248" y="2531866"/>
              <a:ext cx="58420" cy="54430"/>
            </a:xfrm>
            <a:custGeom>
              <a:avLst/>
              <a:gdLst/>
              <a:ahLst/>
              <a:cxnLst/>
              <a:rect l="l" t="t" r="r" b="b"/>
              <a:pathLst>
                <a:path w="58420" h="54430" extrusionOk="0">
                  <a:moveTo>
                    <a:pt x="58421" y="54107"/>
                  </a:moveTo>
                  <a:cubicBezTo>
                    <a:pt x="58421" y="36137"/>
                    <a:pt x="18225" y="-3995"/>
                    <a:pt x="1" y="323"/>
                  </a:cubicBezTo>
                  <a:cubicBezTo>
                    <a:pt x="-190" y="18357"/>
                    <a:pt x="40260" y="58425"/>
                    <a:pt x="58421" y="54107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5" name="Google Shape;215;p3"/>
            <p:cNvSpPr/>
            <p:nvPr/>
          </p:nvSpPr>
          <p:spPr>
            <a:xfrm>
              <a:off x="3892168" y="2658113"/>
              <a:ext cx="58484" cy="54484"/>
            </a:xfrm>
            <a:custGeom>
              <a:avLst/>
              <a:gdLst/>
              <a:ahLst/>
              <a:cxnLst/>
              <a:rect l="l" t="t" r="r" b="b"/>
              <a:pathLst>
                <a:path w="58484" h="54484" extrusionOk="0">
                  <a:moveTo>
                    <a:pt x="58484" y="54162"/>
                  </a:moveTo>
                  <a:cubicBezTo>
                    <a:pt x="58484" y="36128"/>
                    <a:pt x="18225" y="-3940"/>
                    <a:pt x="1" y="314"/>
                  </a:cubicBezTo>
                  <a:cubicBezTo>
                    <a:pt x="-190" y="18348"/>
                    <a:pt x="40260" y="58480"/>
                    <a:pt x="58484" y="54162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16" name="Google Shape;216;p3"/>
          <p:cNvGrpSpPr/>
          <p:nvPr/>
        </p:nvGrpSpPr>
        <p:grpSpPr>
          <a:xfrm>
            <a:off x="6651762" y="-7"/>
            <a:ext cx="1046700" cy="1769370"/>
            <a:chOff x="2484475" y="1329455"/>
            <a:chExt cx="1046700" cy="1769370"/>
          </a:xfrm>
        </p:grpSpPr>
        <p:sp>
          <p:nvSpPr>
            <p:cNvPr id="217" name="Google Shape;217;p3"/>
            <p:cNvSpPr/>
            <p:nvPr/>
          </p:nvSpPr>
          <p:spPr>
            <a:xfrm>
              <a:off x="2484475" y="2052125"/>
              <a:ext cx="1046700" cy="1046700"/>
            </a:xfrm>
            <a:prstGeom prst="ellipse">
              <a:avLst/>
            </a:prstGeom>
            <a:solidFill>
              <a:srgbClr val="FFFFFF">
                <a:alpha val="134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" name="Google Shape;218;p3"/>
            <p:cNvSpPr/>
            <p:nvPr/>
          </p:nvSpPr>
          <p:spPr>
            <a:xfrm>
              <a:off x="2643144" y="2210793"/>
              <a:ext cx="729300" cy="729300"/>
            </a:xfrm>
            <a:prstGeom prst="ellipse">
              <a:avLst/>
            </a:prstGeom>
            <a:solidFill>
              <a:srgbClr val="FFFFFF">
                <a:alpha val="134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19" name="Google Shape;219;p3"/>
            <p:cNvGrpSpPr/>
            <p:nvPr/>
          </p:nvGrpSpPr>
          <p:grpSpPr>
            <a:xfrm>
              <a:off x="2769703" y="1329455"/>
              <a:ext cx="510180" cy="1483501"/>
              <a:chOff x="1818382" y="2433081"/>
              <a:chExt cx="466728" cy="1357150"/>
            </a:xfrm>
          </p:grpSpPr>
          <p:grpSp>
            <p:nvGrpSpPr>
              <p:cNvPr id="220" name="Google Shape;220;p3"/>
              <p:cNvGrpSpPr/>
              <p:nvPr/>
            </p:nvGrpSpPr>
            <p:grpSpPr>
              <a:xfrm>
                <a:off x="1818382" y="2971595"/>
                <a:ext cx="466728" cy="818636"/>
                <a:chOff x="1818382" y="2942618"/>
                <a:chExt cx="466728" cy="818636"/>
              </a:xfrm>
            </p:grpSpPr>
            <p:sp>
              <p:nvSpPr>
                <p:cNvPr id="221" name="Google Shape;221;p3"/>
                <p:cNvSpPr/>
                <p:nvPr/>
              </p:nvSpPr>
              <p:spPr>
                <a:xfrm>
                  <a:off x="1951772" y="2948396"/>
                  <a:ext cx="202080" cy="20814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2080" h="208143" extrusionOk="0">
                      <a:moveTo>
                        <a:pt x="15038" y="208143"/>
                      </a:moveTo>
                      <a:cubicBezTo>
                        <a:pt x="13132" y="168837"/>
                        <a:pt x="-13030" y="86033"/>
                        <a:pt x="8370" y="57521"/>
                      </a:cubicBezTo>
                      <a:cubicBezTo>
                        <a:pt x="12625" y="47552"/>
                        <a:pt x="30278" y="53140"/>
                        <a:pt x="32881" y="42726"/>
                      </a:cubicBezTo>
                      <a:cubicBezTo>
                        <a:pt x="35485" y="-11186"/>
                        <a:pt x="164834" y="-17218"/>
                        <a:pt x="166739" y="42726"/>
                      </a:cubicBezTo>
                      <a:cubicBezTo>
                        <a:pt x="166739" y="51679"/>
                        <a:pt x="176899" y="48123"/>
                        <a:pt x="182106" y="47679"/>
                      </a:cubicBezTo>
                      <a:cubicBezTo>
                        <a:pt x="221285" y="61458"/>
                        <a:pt x="190869" y="163884"/>
                        <a:pt x="190171" y="205921"/>
                      </a:cubicBezTo>
                      <a:cubicBezTo>
                        <a:pt x="129528" y="203254"/>
                        <a:pt x="70029" y="200523"/>
                        <a:pt x="15038" y="208143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22" name="Google Shape;222;p3"/>
                <p:cNvSpPr/>
                <p:nvPr/>
              </p:nvSpPr>
              <p:spPr>
                <a:xfrm>
                  <a:off x="1833104" y="3156294"/>
                  <a:ext cx="444195" cy="5928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4195" h="592827" extrusionOk="0">
                      <a:moveTo>
                        <a:pt x="211556" y="592827"/>
                      </a:moveTo>
                      <a:cubicBezTo>
                        <a:pt x="2006" y="586922"/>
                        <a:pt x="-51715" y="421377"/>
                        <a:pt x="49695" y="230877"/>
                      </a:cubicBezTo>
                      <a:cubicBezTo>
                        <a:pt x="155993" y="12945"/>
                        <a:pt x="800" y="-5978"/>
                        <a:pt x="315315" y="1198"/>
                      </a:cubicBezTo>
                      <a:cubicBezTo>
                        <a:pt x="366115" y="53077"/>
                        <a:pt x="345160" y="156709"/>
                        <a:pt x="388277" y="228972"/>
                      </a:cubicBezTo>
                      <a:cubicBezTo>
                        <a:pt x="514134" y="439856"/>
                        <a:pt x="415645" y="578159"/>
                        <a:pt x="211556" y="592827"/>
                      </a:cubicBezTo>
                      <a:close/>
                    </a:path>
                  </a:pathLst>
                </a:custGeom>
                <a:solidFill>
                  <a:srgbClr val="FFE599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23" name="Google Shape;223;p3"/>
                <p:cNvSpPr/>
                <p:nvPr/>
              </p:nvSpPr>
              <p:spPr>
                <a:xfrm>
                  <a:off x="1818382" y="2942618"/>
                  <a:ext cx="466728" cy="8186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6728" h="818636" extrusionOk="0">
                      <a:moveTo>
                        <a:pt x="413730" y="440997"/>
                      </a:moveTo>
                      <a:cubicBezTo>
                        <a:pt x="355564" y="353938"/>
                        <a:pt x="388838" y="243448"/>
                        <a:pt x="332323" y="212841"/>
                      </a:cubicBezTo>
                      <a:cubicBezTo>
                        <a:pt x="341474" y="160701"/>
                        <a:pt x="342668" y="107476"/>
                        <a:pt x="335879" y="54980"/>
                      </a:cubicBezTo>
                      <a:cubicBezTo>
                        <a:pt x="332577" y="42280"/>
                        <a:pt x="316004" y="50599"/>
                        <a:pt x="306479" y="48630"/>
                      </a:cubicBezTo>
                      <a:cubicBezTo>
                        <a:pt x="306860" y="-17537"/>
                        <a:pt x="162715" y="-14870"/>
                        <a:pt x="159921" y="48630"/>
                      </a:cubicBezTo>
                      <a:cubicBezTo>
                        <a:pt x="98580" y="52250"/>
                        <a:pt x="141252" y="172709"/>
                        <a:pt x="140553" y="213159"/>
                      </a:cubicBezTo>
                      <a:cubicBezTo>
                        <a:pt x="105057" y="231383"/>
                        <a:pt x="103723" y="274563"/>
                        <a:pt x="102453" y="310060"/>
                      </a:cubicBezTo>
                      <a:cubicBezTo>
                        <a:pt x="97234" y="356427"/>
                        <a:pt x="82349" y="401182"/>
                        <a:pt x="58765" y="441441"/>
                      </a:cubicBezTo>
                      <a:cubicBezTo>
                        <a:pt x="-124178" y="764783"/>
                        <a:pt x="171288" y="823140"/>
                        <a:pt x="250027" y="818377"/>
                      </a:cubicBezTo>
                      <a:cubicBezTo>
                        <a:pt x="471833" y="804535"/>
                        <a:pt x="517553" y="614542"/>
                        <a:pt x="413730" y="440997"/>
                      </a:cubicBezTo>
                      <a:close/>
                      <a:moveTo>
                        <a:pt x="322417" y="107431"/>
                      </a:moveTo>
                      <a:cubicBezTo>
                        <a:pt x="322862" y="119369"/>
                        <a:pt x="322862" y="131371"/>
                        <a:pt x="322417" y="143309"/>
                      </a:cubicBezTo>
                      <a:cubicBezTo>
                        <a:pt x="265788" y="153837"/>
                        <a:pt x="209934" y="168156"/>
                        <a:pt x="155222" y="186171"/>
                      </a:cubicBezTo>
                      <a:cubicBezTo>
                        <a:pt x="153825" y="175757"/>
                        <a:pt x="152555" y="165343"/>
                        <a:pt x="151348" y="154866"/>
                      </a:cubicBezTo>
                      <a:cubicBezTo>
                        <a:pt x="209191" y="142185"/>
                        <a:pt x="266302" y="126348"/>
                        <a:pt x="322417" y="107431"/>
                      </a:cubicBezTo>
                      <a:close/>
                      <a:moveTo>
                        <a:pt x="270538" y="514911"/>
                      </a:moveTo>
                      <a:cubicBezTo>
                        <a:pt x="290921" y="432742"/>
                        <a:pt x="171033" y="476811"/>
                        <a:pt x="221770" y="547423"/>
                      </a:cubicBezTo>
                      <a:cubicBezTo>
                        <a:pt x="201005" y="569394"/>
                        <a:pt x="150777" y="562726"/>
                        <a:pt x="161064" y="525135"/>
                      </a:cubicBezTo>
                      <a:cubicBezTo>
                        <a:pt x="172367" y="494210"/>
                        <a:pt x="197449" y="470143"/>
                        <a:pt x="209133" y="439028"/>
                      </a:cubicBezTo>
                      <a:cubicBezTo>
                        <a:pt x="238966" y="372588"/>
                        <a:pt x="245906" y="298128"/>
                        <a:pt x="228882" y="227319"/>
                      </a:cubicBezTo>
                      <a:cubicBezTo>
                        <a:pt x="235124" y="229339"/>
                        <a:pt x="241887" y="229040"/>
                        <a:pt x="247932" y="226494"/>
                      </a:cubicBezTo>
                      <a:cubicBezTo>
                        <a:pt x="236185" y="314949"/>
                        <a:pt x="272697" y="400547"/>
                        <a:pt x="308511" y="479605"/>
                      </a:cubicBezTo>
                      <a:cubicBezTo>
                        <a:pt x="345150" y="534913"/>
                        <a:pt x="303494" y="594603"/>
                        <a:pt x="246471" y="547804"/>
                      </a:cubicBezTo>
                      <a:cubicBezTo>
                        <a:pt x="256295" y="538253"/>
                        <a:pt x="264340" y="527027"/>
                        <a:pt x="270220" y="514657"/>
                      </a:cubicBezTo>
                      <a:close/>
                      <a:moveTo>
                        <a:pt x="235803" y="534596"/>
                      </a:moveTo>
                      <a:cubicBezTo>
                        <a:pt x="220436" y="518467"/>
                        <a:pt x="229072" y="474017"/>
                        <a:pt x="255235" y="493956"/>
                      </a:cubicBezTo>
                      <a:cubicBezTo>
                        <a:pt x="261394" y="509196"/>
                        <a:pt x="244439" y="523039"/>
                        <a:pt x="235486" y="534342"/>
                      </a:cubicBezTo>
                      <a:close/>
                      <a:moveTo>
                        <a:pt x="157317" y="205602"/>
                      </a:moveTo>
                      <a:cubicBezTo>
                        <a:pt x="157317" y="204904"/>
                        <a:pt x="157317" y="204205"/>
                        <a:pt x="157317" y="203507"/>
                      </a:cubicBezTo>
                      <a:cubicBezTo>
                        <a:pt x="210956" y="185962"/>
                        <a:pt x="265655" y="171839"/>
                        <a:pt x="321084" y="161216"/>
                      </a:cubicBezTo>
                      <a:cubicBezTo>
                        <a:pt x="320004" y="176138"/>
                        <a:pt x="318353" y="190997"/>
                        <a:pt x="315941" y="205666"/>
                      </a:cubicBezTo>
                      <a:cubicBezTo>
                        <a:pt x="298795" y="200713"/>
                        <a:pt x="178971" y="199443"/>
                        <a:pt x="157317" y="205602"/>
                      </a:cubicBezTo>
                      <a:close/>
                      <a:moveTo>
                        <a:pt x="318925" y="66537"/>
                      </a:moveTo>
                      <a:cubicBezTo>
                        <a:pt x="319750" y="74157"/>
                        <a:pt x="320449" y="81714"/>
                        <a:pt x="320957" y="89334"/>
                      </a:cubicBezTo>
                      <a:cubicBezTo>
                        <a:pt x="264493" y="108111"/>
                        <a:pt x="207095" y="123967"/>
                        <a:pt x="148999" y="136832"/>
                      </a:cubicBezTo>
                      <a:cubicBezTo>
                        <a:pt x="148173" y="129402"/>
                        <a:pt x="147602" y="121909"/>
                        <a:pt x="147094" y="114480"/>
                      </a:cubicBezTo>
                      <a:cubicBezTo>
                        <a:pt x="199367" y="108301"/>
                        <a:pt x="249945" y="92020"/>
                        <a:pt x="296001" y="66537"/>
                      </a:cubicBezTo>
                      <a:close/>
                      <a:moveTo>
                        <a:pt x="177002" y="47805"/>
                      </a:moveTo>
                      <a:cubicBezTo>
                        <a:pt x="177828" y="8498"/>
                        <a:pt x="287810" y="8625"/>
                        <a:pt x="288699" y="48313"/>
                      </a:cubicBezTo>
                      <a:cubicBezTo>
                        <a:pt x="251424" y="48313"/>
                        <a:pt x="214213" y="48694"/>
                        <a:pt x="176939" y="48313"/>
                      </a:cubicBezTo>
                      <a:cubicBezTo>
                        <a:pt x="177193" y="48059"/>
                        <a:pt x="177257" y="47932"/>
                        <a:pt x="177257" y="47805"/>
                      </a:cubicBezTo>
                      <a:close/>
                      <a:moveTo>
                        <a:pt x="146713" y="71871"/>
                      </a:moveTo>
                      <a:cubicBezTo>
                        <a:pt x="177002" y="57520"/>
                        <a:pt x="222532" y="70411"/>
                        <a:pt x="256949" y="66537"/>
                      </a:cubicBezTo>
                      <a:cubicBezTo>
                        <a:pt x="221592" y="81917"/>
                        <a:pt x="184178" y="92039"/>
                        <a:pt x="145888" y="96573"/>
                      </a:cubicBezTo>
                      <a:cubicBezTo>
                        <a:pt x="146141" y="88381"/>
                        <a:pt x="143792" y="79555"/>
                        <a:pt x="146967" y="71871"/>
                      </a:cubicBezTo>
                      <a:close/>
                      <a:moveTo>
                        <a:pt x="350675" y="770371"/>
                      </a:moveTo>
                      <a:cubicBezTo>
                        <a:pt x="158270" y="868796"/>
                        <a:pt x="-63536" y="698362"/>
                        <a:pt x="54193" y="490971"/>
                      </a:cubicBezTo>
                      <a:cubicBezTo>
                        <a:pt x="77371" y="438901"/>
                        <a:pt x="106010" y="388355"/>
                        <a:pt x="116804" y="331713"/>
                      </a:cubicBezTo>
                      <a:cubicBezTo>
                        <a:pt x="121885" y="263641"/>
                        <a:pt x="121122" y="204713"/>
                        <a:pt x="210721" y="223255"/>
                      </a:cubicBezTo>
                      <a:cubicBezTo>
                        <a:pt x="226723" y="301360"/>
                        <a:pt x="222278" y="385688"/>
                        <a:pt x="180939" y="456554"/>
                      </a:cubicBezTo>
                      <a:cubicBezTo>
                        <a:pt x="165001" y="485129"/>
                        <a:pt x="126457" y="522975"/>
                        <a:pt x="147030" y="558154"/>
                      </a:cubicBezTo>
                      <a:cubicBezTo>
                        <a:pt x="165636" y="587936"/>
                        <a:pt x="208752" y="581459"/>
                        <a:pt x="231739" y="560377"/>
                      </a:cubicBezTo>
                      <a:cubicBezTo>
                        <a:pt x="277777" y="613590"/>
                        <a:pt x="364772" y="561710"/>
                        <a:pt x="334482" y="495924"/>
                      </a:cubicBezTo>
                      <a:cubicBezTo>
                        <a:pt x="299240" y="409120"/>
                        <a:pt x="249964" y="319521"/>
                        <a:pt x="265267" y="222874"/>
                      </a:cubicBezTo>
                      <a:cubicBezTo>
                        <a:pt x="351310" y="205475"/>
                        <a:pt x="350675" y="267324"/>
                        <a:pt x="355438" y="332031"/>
                      </a:cubicBezTo>
                      <a:cubicBezTo>
                        <a:pt x="394553" y="482907"/>
                        <a:pt x="549557" y="659881"/>
                        <a:pt x="350929" y="770117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224" name="Google Shape;224;p3"/>
              <p:cNvSpPr/>
              <p:nvPr/>
            </p:nvSpPr>
            <p:spPr>
              <a:xfrm>
                <a:off x="2046046" y="2433081"/>
                <a:ext cx="17700" cy="544800"/>
              </a:xfrm>
              <a:prstGeom prst="rect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25" name="Google Shape;225;p3"/>
            <p:cNvSpPr/>
            <p:nvPr/>
          </p:nvSpPr>
          <p:spPr>
            <a:xfrm>
              <a:off x="2848289" y="2564652"/>
              <a:ext cx="130735" cy="158472"/>
            </a:xfrm>
            <a:custGeom>
              <a:avLst/>
              <a:gdLst/>
              <a:ahLst/>
              <a:cxnLst/>
              <a:rect l="l" t="t" r="r" b="b"/>
              <a:pathLst>
                <a:path w="4784" h="5799" extrusionOk="0">
                  <a:moveTo>
                    <a:pt x="0" y="0"/>
                  </a:moveTo>
                  <a:cubicBezTo>
                    <a:pt x="0" y="2506"/>
                    <a:pt x="2375" y="5110"/>
                    <a:pt x="4784" y="5799"/>
                  </a:cubicBezTo>
                </a:path>
              </a:pathLst>
            </a:custGeom>
            <a:noFill/>
            <a:ln w="38100" cap="rnd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grpSp>
        <p:nvGrpSpPr>
          <p:cNvPr id="226" name="Google Shape;226;p3"/>
          <p:cNvGrpSpPr/>
          <p:nvPr/>
        </p:nvGrpSpPr>
        <p:grpSpPr>
          <a:xfrm>
            <a:off x="8277068" y="-1"/>
            <a:ext cx="905291" cy="2805686"/>
            <a:chOff x="3961868" y="-891976"/>
            <a:chExt cx="905291" cy="2805686"/>
          </a:xfrm>
        </p:grpSpPr>
        <p:grpSp>
          <p:nvGrpSpPr>
            <p:cNvPr id="227" name="Google Shape;227;p3"/>
            <p:cNvGrpSpPr/>
            <p:nvPr/>
          </p:nvGrpSpPr>
          <p:grpSpPr>
            <a:xfrm>
              <a:off x="3961868" y="1008419"/>
              <a:ext cx="905291" cy="905291"/>
              <a:chOff x="764100" y="3623300"/>
              <a:chExt cx="1046700" cy="1046700"/>
            </a:xfrm>
          </p:grpSpPr>
          <p:sp>
            <p:nvSpPr>
              <p:cNvPr id="228" name="Google Shape;228;p3"/>
              <p:cNvSpPr/>
              <p:nvPr/>
            </p:nvSpPr>
            <p:spPr>
              <a:xfrm>
                <a:off x="764100" y="3623300"/>
                <a:ext cx="1046700" cy="1046700"/>
              </a:xfrm>
              <a:prstGeom prst="ellipse">
                <a:avLst/>
              </a:prstGeom>
              <a:solidFill>
                <a:srgbClr val="FFFFFF">
                  <a:alpha val="1341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" name="Google Shape;229;p3"/>
              <p:cNvSpPr/>
              <p:nvPr/>
            </p:nvSpPr>
            <p:spPr>
              <a:xfrm>
                <a:off x="922769" y="3781968"/>
                <a:ext cx="729300" cy="729300"/>
              </a:xfrm>
              <a:prstGeom prst="ellipse">
                <a:avLst/>
              </a:prstGeom>
              <a:solidFill>
                <a:srgbClr val="FFFFFF">
                  <a:alpha val="1341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30" name="Google Shape;230;p3"/>
            <p:cNvGrpSpPr/>
            <p:nvPr/>
          </p:nvGrpSpPr>
          <p:grpSpPr>
            <a:xfrm>
              <a:off x="4155315" y="-891976"/>
              <a:ext cx="522826" cy="2613070"/>
              <a:chOff x="2447534" y="1219291"/>
              <a:chExt cx="478297" cy="2390513"/>
            </a:xfrm>
          </p:grpSpPr>
          <p:grpSp>
            <p:nvGrpSpPr>
              <p:cNvPr id="231" name="Google Shape;231;p3"/>
              <p:cNvGrpSpPr/>
              <p:nvPr/>
            </p:nvGrpSpPr>
            <p:grpSpPr>
              <a:xfrm>
                <a:off x="2447534" y="1219291"/>
                <a:ext cx="478297" cy="2390513"/>
                <a:chOff x="2447534" y="1219291"/>
                <a:chExt cx="478297" cy="2390513"/>
              </a:xfrm>
            </p:grpSpPr>
            <p:grpSp>
              <p:nvGrpSpPr>
                <p:cNvPr id="232" name="Google Shape;232;p3"/>
                <p:cNvGrpSpPr/>
                <p:nvPr/>
              </p:nvGrpSpPr>
              <p:grpSpPr>
                <a:xfrm>
                  <a:off x="2447534" y="2971595"/>
                  <a:ext cx="478297" cy="638209"/>
                  <a:chOff x="2447534" y="3081786"/>
                  <a:chExt cx="478297" cy="638209"/>
                </a:xfrm>
              </p:grpSpPr>
              <p:sp>
                <p:nvSpPr>
                  <p:cNvPr id="233" name="Google Shape;233;p3"/>
                  <p:cNvSpPr/>
                  <p:nvPr/>
                </p:nvSpPr>
                <p:spPr>
                  <a:xfrm>
                    <a:off x="2591014" y="3097533"/>
                    <a:ext cx="179593" cy="16841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9593" h="168416" extrusionOk="0">
                        <a:moveTo>
                          <a:pt x="0" y="168417"/>
                        </a:moveTo>
                        <a:cubicBezTo>
                          <a:pt x="0" y="125745"/>
                          <a:pt x="5779" y="81168"/>
                          <a:pt x="2349" y="39004"/>
                        </a:cubicBezTo>
                        <a:cubicBezTo>
                          <a:pt x="8128" y="33924"/>
                          <a:pt x="29020" y="36527"/>
                          <a:pt x="37148" y="34622"/>
                        </a:cubicBezTo>
                        <a:cubicBezTo>
                          <a:pt x="48577" y="31575"/>
                          <a:pt x="35052" y="16652"/>
                          <a:pt x="41148" y="11254"/>
                        </a:cubicBezTo>
                        <a:cubicBezTo>
                          <a:pt x="60198" y="-10653"/>
                          <a:pt x="146685" y="1412"/>
                          <a:pt x="147320" y="30304"/>
                        </a:cubicBezTo>
                        <a:cubicBezTo>
                          <a:pt x="146577" y="33733"/>
                          <a:pt x="148761" y="37112"/>
                          <a:pt x="152184" y="37855"/>
                        </a:cubicBezTo>
                        <a:cubicBezTo>
                          <a:pt x="152527" y="37925"/>
                          <a:pt x="152876" y="37969"/>
                          <a:pt x="153226" y="37988"/>
                        </a:cubicBezTo>
                        <a:cubicBezTo>
                          <a:pt x="199009" y="46307"/>
                          <a:pt x="171196" y="124983"/>
                          <a:pt x="171514" y="162194"/>
                        </a:cubicBezTo>
                        <a:cubicBezTo>
                          <a:pt x="116268" y="155717"/>
                          <a:pt x="51435" y="152225"/>
                          <a:pt x="0" y="168417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234" name="Google Shape;234;p3"/>
                  <p:cNvSpPr/>
                  <p:nvPr/>
                </p:nvSpPr>
                <p:spPr>
                  <a:xfrm>
                    <a:off x="2458233" y="3250561"/>
                    <a:ext cx="453667" cy="46204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53667" h="462047" extrusionOk="0">
                        <a:moveTo>
                          <a:pt x="221935" y="462048"/>
                        </a:moveTo>
                        <a:cubicBezTo>
                          <a:pt x="-59306" y="460714"/>
                          <a:pt x="-82865" y="22373"/>
                          <a:pt x="206568" y="847"/>
                        </a:cubicBezTo>
                        <a:cubicBezTo>
                          <a:pt x="522671" y="-22712"/>
                          <a:pt x="543753" y="452904"/>
                          <a:pt x="221935" y="462048"/>
                        </a:cubicBezTo>
                        <a:close/>
                      </a:path>
                    </a:pathLst>
                  </a:custGeom>
                  <a:solidFill>
                    <a:srgbClr val="D9D2E9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235" name="Google Shape;235;p3"/>
                  <p:cNvSpPr/>
                  <p:nvPr/>
                </p:nvSpPr>
                <p:spPr>
                  <a:xfrm>
                    <a:off x="2447534" y="3081786"/>
                    <a:ext cx="478297" cy="63820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78297" h="638209" extrusionOk="0">
                        <a:moveTo>
                          <a:pt x="474760" y="358979"/>
                        </a:moveTo>
                        <a:cubicBezTo>
                          <a:pt x="461679" y="274778"/>
                          <a:pt x="399195" y="202960"/>
                          <a:pt x="320201" y="173178"/>
                        </a:cubicBezTo>
                        <a:cubicBezTo>
                          <a:pt x="320201" y="137618"/>
                          <a:pt x="347824" y="40273"/>
                          <a:pt x="296008" y="38050"/>
                        </a:cubicBezTo>
                        <a:cubicBezTo>
                          <a:pt x="297722" y="5792"/>
                          <a:pt x="256955" y="7316"/>
                          <a:pt x="234286" y="3379"/>
                        </a:cubicBezTo>
                        <a:cubicBezTo>
                          <a:pt x="210981" y="-4749"/>
                          <a:pt x="165198" y="331"/>
                          <a:pt x="178406" y="34748"/>
                        </a:cubicBezTo>
                        <a:cubicBezTo>
                          <a:pt x="166277" y="37224"/>
                          <a:pt x="129765" y="31129"/>
                          <a:pt x="140306" y="52718"/>
                        </a:cubicBezTo>
                        <a:cubicBezTo>
                          <a:pt x="138210" y="96153"/>
                          <a:pt x="137448" y="139713"/>
                          <a:pt x="135797" y="183148"/>
                        </a:cubicBezTo>
                        <a:cubicBezTo>
                          <a:pt x="-17047" y="249949"/>
                          <a:pt x="-46892" y="468453"/>
                          <a:pt x="77123" y="577673"/>
                        </a:cubicBezTo>
                        <a:cubicBezTo>
                          <a:pt x="240636" y="727914"/>
                          <a:pt x="512416" y="577165"/>
                          <a:pt x="474760" y="358979"/>
                        </a:cubicBezTo>
                        <a:close/>
                        <a:moveTo>
                          <a:pt x="304771" y="167971"/>
                        </a:moveTo>
                        <a:cubicBezTo>
                          <a:pt x="286165" y="163081"/>
                          <a:pt x="266226" y="157748"/>
                          <a:pt x="246922" y="159144"/>
                        </a:cubicBezTo>
                        <a:cubicBezTo>
                          <a:pt x="215172" y="156033"/>
                          <a:pt x="182914" y="164288"/>
                          <a:pt x="153514" y="175273"/>
                        </a:cubicBezTo>
                        <a:cubicBezTo>
                          <a:pt x="153514" y="170829"/>
                          <a:pt x="153514" y="166320"/>
                          <a:pt x="153958" y="161875"/>
                        </a:cubicBezTo>
                        <a:cubicBezTo>
                          <a:pt x="206600" y="153398"/>
                          <a:pt x="258035" y="138666"/>
                          <a:pt x="307184" y="117997"/>
                        </a:cubicBezTo>
                        <a:cubicBezTo>
                          <a:pt x="306422" y="134634"/>
                          <a:pt x="305342" y="151334"/>
                          <a:pt x="304771" y="167971"/>
                        </a:cubicBezTo>
                        <a:close/>
                        <a:moveTo>
                          <a:pt x="292515" y="378092"/>
                        </a:moveTo>
                        <a:cubicBezTo>
                          <a:pt x="301278" y="393079"/>
                          <a:pt x="305215" y="416700"/>
                          <a:pt x="297087" y="432131"/>
                        </a:cubicBezTo>
                        <a:cubicBezTo>
                          <a:pt x="286356" y="434925"/>
                          <a:pt x="294928" y="387363"/>
                          <a:pt x="292515" y="378092"/>
                        </a:cubicBezTo>
                        <a:close/>
                        <a:moveTo>
                          <a:pt x="233524" y="360440"/>
                        </a:moveTo>
                        <a:cubicBezTo>
                          <a:pt x="220881" y="353181"/>
                          <a:pt x="206085" y="350622"/>
                          <a:pt x="191741" y="353200"/>
                        </a:cubicBezTo>
                        <a:cubicBezTo>
                          <a:pt x="193900" y="295606"/>
                          <a:pt x="196313" y="237948"/>
                          <a:pt x="198599" y="180354"/>
                        </a:cubicBezTo>
                        <a:cubicBezTo>
                          <a:pt x="213394" y="176480"/>
                          <a:pt x="265528" y="177750"/>
                          <a:pt x="276005" y="180354"/>
                        </a:cubicBezTo>
                        <a:cubicBezTo>
                          <a:pt x="275707" y="235389"/>
                          <a:pt x="275415" y="290418"/>
                          <a:pt x="275116" y="345454"/>
                        </a:cubicBezTo>
                        <a:cubicBezTo>
                          <a:pt x="259679" y="343733"/>
                          <a:pt x="244312" y="349263"/>
                          <a:pt x="233524" y="360440"/>
                        </a:cubicBezTo>
                        <a:close/>
                        <a:moveTo>
                          <a:pt x="244636" y="403619"/>
                        </a:moveTo>
                        <a:cubicBezTo>
                          <a:pt x="254860" y="460769"/>
                          <a:pt x="203615" y="463119"/>
                          <a:pt x="235365" y="386855"/>
                        </a:cubicBezTo>
                        <a:cubicBezTo>
                          <a:pt x="239537" y="391777"/>
                          <a:pt x="242687" y="397473"/>
                          <a:pt x="244636" y="403619"/>
                        </a:cubicBezTo>
                        <a:close/>
                        <a:moveTo>
                          <a:pt x="203234" y="18174"/>
                        </a:moveTo>
                        <a:cubicBezTo>
                          <a:pt x="226920" y="23191"/>
                          <a:pt x="260384" y="18174"/>
                          <a:pt x="278228" y="35383"/>
                        </a:cubicBezTo>
                        <a:cubicBezTo>
                          <a:pt x="250357" y="33268"/>
                          <a:pt x="222392" y="32805"/>
                          <a:pt x="194471" y="33986"/>
                        </a:cubicBezTo>
                        <a:cubicBezTo>
                          <a:pt x="198916" y="25413"/>
                          <a:pt x="186407" y="19063"/>
                          <a:pt x="203234" y="18174"/>
                        </a:cubicBezTo>
                        <a:close/>
                        <a:moveTo>
                          <a:pt x="157451" y="54369"/>
                        </a:moveTo>
                        <a:cubicBezTo>
                          <a:pt x="205711" y="53036"/>
                          <a:pt x="261591" y="43511"/>
                          <a:pt x="306358" y="62688"/>
                        </a:cubicBezTo>
                        <a:lnTo>
                          <a:pt x="156308" y="90501"/>
                        </a:lnTo>
                        <a:close/>
                        <a:moveTo>
                          <a:pt x="308136" y="80468"/>
                        </a:moveTo>
                        <a:cubicBezTo>
                          <a:pt x="308701" y="80385"/>
                          <a:pt x="309254" y="80239"/>
                          <a:pt x="309787" y="80023"/>
                        </a:cubicBezTo>
                        <a:cubicBezTo>
                          <a:pt x="309279" y="87135"/>
                          <a:pt x="308263" y="92723"/>
                          <a:pt x="308136" y="99073"/>
                        </a:cubicBezTo>
                        <a:cubicBezTo>
                          <a:pt x="258975" y="120276"/>
                          <a:pt x="207381" y="135338"/>
                          <a:pt x="154530" y="143904"/>
                        </a:cubicBezTo>
                        <a:lnTo>
                          <a:pt x="155673" y="109043"/>
                        </a:lnTo>
                        <a:close/>
                        <a:moveTo>
                          <a:pt x="378685" y="571513"/>
                        </a:moveTo>
                        <a:cubicBezTo>
                          <a:pt x="88871" y="776746"/>
                          <a:pt x="-158652" y="297384"/>
                          <a:pt x="181009" y="184735"/>
                        </a:cubicBezTo>
                        <a:cubicBezTo>
                          <a:pt x="178787" y="242774"/>
                          <a:pt x="176183" y="300749"/>
                          <a:pt x="174151" y="358788"/>
                        </a:cubicBezTo>
                        <a:cubicBezTo>
                          <a:pt x="71345" y="420066"/>
                          <a:pt x="191741" y="557798"/>
                          <a:pt x="191360" y="371488"/>
                        </a:cubicBezTo>
                        <a:cubicBezTo>
                          <a:pt x="201799" y="369437"/>
                          <a:pt x="212626" y="371031"/>
                          <a:pt x="222030" y="375997"/>
                        </a:cubicBezTo>
                        <a:cubicBezTo>
                          <a:pt x="159673" y="513474"/>
                          <a:pt x="315756" y="467310"/>
                          <a:pt x="246795" y="371107"/>
                        </a:cubicBezTo>
                        <a:cubicBezTo>
                          <a:pt x="254364" y="364078"/>
                          <a:pt x="265052" y="361500"/>
                          <a:pt x="274989" y="364313"/>
                        </a:cubicBezTo>
                        <a:cubicBezTo>
                          <a:pt x="279561" y="390666"/>
                          <a:pt x="263115" y="429528"/>
                          <a:pt x="284324" y="449276"/>
                        </a:cubicBezTo>
                        <a:cubicBezTo>
                          <a:pt x="335124" y="459118"/>
                          <a:pt x="324964" y="368631"/>
                          <a:pt x="292642" y="351804"/>
                        </a:cubicBezTo>
                        <a:lnTo>
                          <a:pt x="293531" y="184481"/>
                        </a:lnTo>
                        <a:cubicBezTo>
                          <a:pt x="465172" y="225438"/>
                          <a:pt x="517686" y="462167"/>
                          <a:pt x="378685" y="571513"/>
                        </a:cubicBezTo>
                        <a:close/>
                        <a:moveTo>
                          <a:pt x="173453" y="378537"/>
                        </a:moveTo>
                        <a:cubicBezTo>
                          <a:pt x="170786" y="400508"/>
                          <a:pt x="176882" y="430226"/>
                          <a:pt x="158848" y="446926"/>
                        </a:cubicBezTo>
                        <a:cubicBezTo>
                          <a:pt x="145830" y="424638"/>
                          <a:pt x="150085" y="391681"/>
                          <a:pt x="173453" y="378283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236" name="Google Shape;236;p3"/>
                <p:cNvSpPr/>
                <p:nvPr/>
              </p:nvSpPr>
              <p:spPr>
                <a:xfrm>
                  <a:off x="2675610" y="1219291"/>
                  <a:ext cx="17700" cy="1758600"/>
                </a:xfrm>
                <a:prstGeom prst="rect">
                  <a:avLst/>
                </a:pr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237" name="Google Shape;237;p3"/>
              <p:cNvSpPr/>
              <p:nvPr/>
            </p:nvSpPr>
            <p:spPr>
              <a:xfrm>
                <a:off x="2546350" y="3472450"/>
                <a:ext cx="97850" cy="61625"/>
              </a:xfrm>
              <a:custGeom>
                <a:avLst/>
                <a:gdLst/>
                <a:ahLst/>
                <a:cxnLst/>
                <a:rect l="l" t="t" r="r" b="b"/>
                <a:pathLst>
                  <a:path w="3914" h="2465" extrusionOk="0">
                    <a:moveTo>
                      <a:pt x="0" y="0"/>
                    </a:moveTo>
                    <a:cubicBezTo>
                      <a:pt x="946" y="1217"/>
                      <a:pt x="2412" y="2117"/>
                      <a:pt x="3914" y="2465"/>
                    </a:cubicBezTo>
                  </a:path>
                </a:pathLst>
              </a:custGeom>
              <a:noFill/>
              <a:ln w="38100" cap="rnd" cmpd="sng">
                <a:solidFill>
                  <a:schemeClr val="l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238" name="Google Shape;238;p3"/>
              <p:cNvSpPr/>
              <p:nvPr/>
            </p:nvSpPr>
            <p:spPr>
              <a:xfrm>
                <a:off x="2515525" y="3392700"/>
                <a:ext cx="90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363" h="798" extrusionOk="0">
                    <a:moveTo>
                      <a:pt x="0" y="0"/>
                    </a:moveTo>
                    <a:cubicBezTo>
                      <a:pt x="182" y="399"/>
                      <a:pt x="182" y="399"/>
                      <a:pt x="363" y="798"/>
                    </a:cubicBezTo>
                  </a:path>
                </a:pathLst>
              </a:custGeom>
              <a:noFill/>
              <a:ln w="38100" cap="rnd" cmpd="sng">
                <a:solidFill>
                  <a:schemeClr val="l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</p:grpSp>
      <p:grpSp>
        <p:nvGrpSpPr>
          <p:cNvPr id="239" name="Google Shape;239;p3"/>
          <p:cNvGrpSpPr/>
          <p:nvPr/>
        </p:nvGrpSpPr>
        <p:grpSpPr>
          <a:xfrm>
            <a:off x="7726343" y="1"/>
            <a:ext cx="522827" cy="1952267"/>
            <a:chOff x="5194218" y="-536312"/>
            <a:chExt cx="522827" cy="1952267"/>
          </a:xfrm>
        </p:grpSpPr>
        <p:grpSp>
          <p:nvGrpSpPr>
            <p:cNvPr id="240" name="Google Shape;240;p3"/>
            <p:cNvGrpSpPr/>
            <p:nvPr/>
          </p:nvGrpSpPr>
          <p:grpSpPr>
            <a:xfrm>
              <a:off x="5194218" y="893129"/>
              <a:ext cx="522827" cy="522827"/>
              <a:chOff x="764100" y="3623300"/>
              <a:chExt cx="1046700" cy="1046700"/>
            </a:xfrm>
          </p:grpSpPr>
          <p:sp>
            <p:nvSpPr>
              <p:cNvPr id="241" name="Google Shape;241;p3"/>
              <p:cNvSpPr/>
              <p:nvPr/>
            </p:nvSpPr>
            <p:spPr>
              <a:xfrm>
                <a:off x="764100" y="3623300"/>
                <a:ext cx="1046700" cy="1046700"/>
              </a:xfrm>
              <a:prstGeom prst="ellipse">
                <a:avLst/>
              </a:prstGeom>
              <a:solidFill>
                <a:srgbClr val="FFFFFF">
                  <a:alpha val="1341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2" name="Google Shape;242;p3"/>
              <p:cNvSpPr/>
              <p:nvPr/>
            </p:nvSpPr>
            <p:spPr>
              <a:xfrm>
                <a:off x="922769" y="3781968"/>
                <a:ext cx="729300" cy="729300"/>
              </a:xfrm>
              <a:prstGeom prst="ellipse">
                <a:avLst/>
              </a:prstGeom>
              <a:solidFill>
                <a:srgbClr val="FFFFFF">
                  <a:alpha val="1341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43" name="Google Shape;243;p3"/>
            <p:cNvGrpSpPr/>
            <p:nvPr/>
          </p:nvGrpSpPr>
          <p:grpSpPr>
            <a:xfrm>
              <a:off x="5371921" y="-536312"/>
              <a:ext cx="182209" cy="1814066"/>
              <a:chOff x="3305183" y="1663032"/>
              <a:chExt cx="166690" cy="1659561"/>
            </a:xfrm>
          </p:grpSpPr>
          <p:grpSp>
            <p:nvGrpSpPr>
              <p:cNvPr id="244" name="Google Shape;244;p3"/>
              <p:cNvGrpSpPr/>
              <p:nvPr/>
            </p:nvGrpSpPr>
            <p:grpSpPr>
              <a:xfrm>
                <a:off x="3305183" y="1663032"/>
                <a:ext cx="166690" cy="1659561"/>
                <a:chOff x="3305183" y="1663032"/>
                <a:chExt cx="166690" cy="1659561"/>
              </a:xfrm>
            </p:grpSpPr>
            <p:grpSp>
              <p:nvGrpSpPr>
                <p:cNvPr id="245" name="Google Shape;245;p3"/>
                <p:cNvGrpSpPr/>
                <p:nvPr/>
              </p:nvGrpSpPr>
              <p:grpSpPr>
                <a:xfrm>
                  <a:off x="3305183" y="2971595"/>
                  <a:ext cx="166690" cy="350998"/>
                  <a:chOff x="3305183" y="3146560"/>
                  <a:chExt cx="166690" cy="350998"/>
                </a:xfrm>
              </p:grpSpPr>
              <p:sp>
                <p:nvSpPr>
                  <p:cNvPr id="246" name="Google Shape;246;p3"/>
                  <p:cNvSpPr/>
                  <p:nvPr/>
                </p:nvSpPr>
                <p:spPr>
                  <a:xfrm>
                    <a:off x="3324821" y="3152836"/>
                    <a:ext cx="119489" cy="11717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9489" h="117177" extrusionOk="0">
                        <a:moveTo>
                          <a:pt x="5460" y="117177"/>
                        </a:moveTo>
                        <a:cubicBezTo>
                          <a:pt x="4508" y="91777"/>
                          <a:pt x="-9653" y="30373"/>
                          <a:pt x="11810" y="23896"/>
                        </a:cubicBezTo>
                        <a:cubicBezTo>
                          <a:pt x="18160" y="22118"/>
                          <a:pt x="14668" y="14561"/>
                          <a:pt x="19494" y="10688"/>
                        </a:cubicBezTo>
                        <a:cubicBezTo>
                          <a:pt x="31241" y="-2901"/>
                          <a:pt x="96456" y="-6838"/>
                          <a:pt x="96456" y="18879"/>
                        </a:cubicBezTo>
                        <a:cubicBezTo>
                          <a:pt x="95751" y="22315"/>
                          <a:pt x="97967" y="25668"/>
                          <a:pt x="101409" y="26373"/>
                        </a:cubicBezTo>
                        <a:cubicBezTo>
                          <a:pt x="101866" y="26467"/>
                          <a:pt x="102336" y="26506"/>
                          <a:pt x="102806" y="26499"/>
                        </a:cubicBezTo>
                        <a:cubicBezTo>
                          <a:pt x="133731" y="28849"/>
                          <a:pt x="111569" y="90507"/>
                          <a:pt x="114744" y="113939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247" name="Google Shape;247;p3"/>
                  <p:cNvSpPr/>
                  <p:nvPr/>
                </p:nvSpPr>
                <p:spPr>
                  <a:xfrm>
                    <a:off x="3312763" y="3270014"/>
                    <a:ext cx="150661" cy="22110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0661" h="221107" extrusionOk="0">
                        <a:moveTo>
                          <a:pt x="72636" y="221107"/>
                        </a:moveTo>
                        <a:cubicBezTo>
                          <a:pt x="-3564" y="204978"/>
                          <a:pt x="-15057" y="136779"/>
                          <a:pt x="16184" y="2477"/>
                        </a:cubicBezTo>
                        <a:cubicBezTo>
                          <a:pt x="54284" y="1207"/>
                          <a:pt x="87558" y="1270"/>
                          <a:pt x="125595" y="0"/>
                        </a:cubicBezTo>
                        <a:cubicBezTo>
                          <a:pt x="164330" y="92202"/>
                          <a:pt x="166299" y="206629"/>
                          <a:pt x="72636" y="221107"/>
                        </a:cubicBezTo>
                        <a:close/>
                      </a:path>
                    </a:pathLst>
                  </a:custGeom>
                  <a:solidFill>
                    <a:srgbClr val="F9CB9C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248" name="Google Shape;248;p3"/>
                  <p:cNvSpPr/>
                  <p:nvPr/>
                </p:nvSpPr>
                <p:spPr>
                  <a:xfrm>
                    <a:off x="3305183" y="3146560"/>
                    <a:ext cx="166690" cy="35099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66690" h="350998" extrusionOk="0">
                        <a:moveTo>
                          <a:pt x="140987" y="124596"/>
                        </a:moveTo>
                        <a:cubicBezTo>
                          <a:pt x="147337" y="122247"/>
                          <a:pt x="143336" y="59572"/>
                          <a:pt x="144542" y="54238"/>
                        </a:cubicBezTo>
                        <a:cubicBezTo>
                          <a:pt x="146828" y="39252"/>
                          <a:pt x="140097" y="24647"/>
                          <a:pt x="122571" y="26425"/>
                        </a:cubicBezTo>
                        <a:cubicBezTo>
                          <a:pt x="129683" y="-8309"/>
                          <a:pt x="29417" y="-8500"/>
                          <a:pt x="29925" y="24075"/>
                        </a:cubicBezTo>
                        <a:cubicBezTo>
                          <a:pt x="15891" y="25536"/>
                          <a:pt x="12399" y="39633"/>
                          <a:pt x="13478" y="51635"/>
                        </a:cubicBezTo>
                        <a:cubicBezTo>
                          <a:pt x="16145" y="75955"/>
                          <a:pt x="8335" y="105292"/>
                          <a:pt x="17034" y="127263"/>
                        </a:cubicBezTo>
                        <a:cubicBezTo>
                          <a:pt x="17034" y="127263"/>
                          <a:pt x="17034" y="127644"/>
                          <a:pt x="17034" y="127835"/>
                        </a:cubicBezTo>
                        <a:cubicBezTo>
                          <a:pt x="-77835" y="451748"/>
                          <a:pt x="259922" y="398789"/>
                          <a:pt x="140987" y="124596"/>
                        </a:cubicBezTo>
                        <a:close/>
                        <a:moveTo>
                          <a:pt x="126254" y="42427"/>
                        </a:moveTo>
                        <a:cubicBezTo>
                          <a:pt x="126699" y="51254"/>
                          <a:pt x="126699" y="64842"/>
                          <a:pt x="126889" y="74177"/>
                        </a:cubicBezTo>
                        <a:lnTo>
                          <a:pt x="31258" y="101736"/>
                        </a:lnTo>
                        <a:cubicBezTo>
                          <a:pt x="31258" y="96719"/>
                          <a:pt x="31258" y="91640"/>
                          <a:pt x="31258" y="86560"/>
                        </a:cubicBezTo>
                        <a:cubicBezTo>
                          <a:pt x="57865" y="73415"/>
                          <a:pt x="88408" y="58556"/>
                          <a:pt x="112348" y="40903"/>
                        </a:cubicBezTo>
                        <a:cubicBezTo>
                          <a:pt x="116793" y="41665"/>
                          <a:pt x="123778" y="38490"/>
                          <a:pt x="126254" y="42427"/>
                        </a:cubicBezTo>
                        <a:close/>
                        <a:moveTo>
                          <a:pt x="89044" y="212671"/>
                        </a:moveTo>
                        <a:cubicBezTo>
                          <a:pt x="81112" y="208784"/>
                          <a:pt x="71771" y="209070"/>
                          <a:pt x="64088" y="213433"/>
                        </a:cubicBezTo>
                        <a:cubicBezTo>
                          <a:pt x="67943" y="186762"/>
                          <a:pt x="70883" y="159947"/>
                          <a:pt x="72914" y="132978"/>
                        </a:cubicBezTo>
                        <a:lnTo>
                          <a:pt x="83964" y="132978"/>
                        </a:lnTo>
                        <a:cubicBezTo>
                          <a:pt x="83049" y="159642"/>
                          <a:pt x="84751" y="186337"/>
                          <a:pt x="89044" y="212671"/>
                        </a:cubicBezTo>
                        <a:close/>
                        <a:moveTo>
                          <a:pt x="50944" y="114118"/>
                        </a:moveTo>
                        <a:lnTo>
                          <a:pt x="127144" y="92148"/>
                        </a:lnTo>
                        <a:lnTo>
                          <a:pt x="127144" y="113420"/>
                        </a:lnTo>
                        <a:cubicBezTo>
                          <a:pt x="101299" y="114880"/>
                          <a:pt x="75899" y="115135"/>
                          <a:pt x="50626" y="114118"/>
                        </a:cubicBezTo>
                        <a:close/>
                        <a:moveTo>
                          <a:pt x="90695" y="39950"/>
                        </a:moveTo>
                        <a:cubicBezTo>
                          <a:pt x="74692" y="48269"/>
                          <a:pt x="47832" y="59826"/>
                          <a:pt x="31385" y="67255"/>
                        </a:cubicBezTo>
                        <a:cubicBezTo>
                          <a:pt x="31385" y="58937"/>
                          <a:pt x="31766" y="47634"/>
                          <a:pt x="31385" y="39379"/>
                        </a:cubicBezTo>
                        <a:cubicBezTo>
                          <a:pt x="33036" y="39379"/>
                          <a:pt x="75835" y="39442"/>
                          <a:pt x="90377" y="39950"/>
                        </a:cubicBezTo>
                        <a:close/>
                        <a:moveTo>
                          <a:pt x="45736" y="22361"/>
                        </a:moveTo>
                        <a:cubicBezTo>
                          <a:pt x="60214" y="644"/>
                          <a:pt x="112920" y="11122"/>
                          <a:pt x="111395" y="26616"/>
                        </a:cubicBezTo>
                        <a:cubicBezTo>
                          <a:pt x="92028" y="25854"/>
                          <a:pt x="63834" y="27314"/>
                          <a:pt x="44466" y="26616"/>
                        </a:cubicBezTo>
                        <a:cubicBezTo>
                          <a:pt x="44339" y="26171"/>
                          <a:pt x="45165" y="22742"/>
                          <a:pt x="45419" y="22361"/>
                        </a:cubicBezTo>
                        <a:close/>
                        <a:moveTo>
                          <a:pt x="125556" y="309127"/>
                        </a:moveTo>
                        <a:cubicBezTo>
                          <a:pt x="22686" y="406028"/>
                          <a:pt x="-873" y="195335"/>
                          <a:pt x="33798" y="131708"/>
                        </a:cubicBezTo>
                        <a:cubicBezTo>
                          <a:pt x="41101" y="132153"/>
                          <a:pt x="48467" y="132470"/>
                          <a:pt x="55833" y="132661"/>
                        </a:cubicBezTo>
                        <a:cubicBezTo>
                          <a:pt x="60913" y="148536"/>
                          <a:pt x="25734" y="268678"/>
                          <a:pt x="58500" y="243023"/>
                        </a:cubicBezTo>
                        <a:cubicBezTo>
                          <a:pt x="62310" y="237436"/>
                          <a:pt x="67708" y="228101"/>
                          <a:pt x="75454" y="228037"/>
                        </a:cubicBezTo>
                        <a:cubicBezTo>
                          <a:pt x="84979" y="228037"/>
                          <a:pt x="91076" y="238960"/>
                          <a:pt x="95394" y="245881"/>
                        </a:cubicBezTo>
                        <a:cubicBezTo>
                          <a:pt x="128985" y="268931"/>
                          <a:pt x="92536" y="150631"/>
                          <a:pt x="101744" y="132661"/>
                        </a:cubicBezTo>
                        <a:cubicBezTo>
                          <a:pt x="109173" y="132661"/>
                          <a:pt x="116602" y="132089"/>
                          <a:pt x="124032" y="131644"/>
                        </a:cubicBezTo>
                        <a:cubicBezTo>
                          <a:pt x="155591" y="183968"/>
                          <a:pt x="160671" y="257311"/>
                          <a:pt x="125239" y="309127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249" name="Google Shape;249;p3"/>
                <p:cNvSpPr/>
                <p:nvPr/>
              </p:nvSpPr>
              <p:spPr>
                <a:xfrm>
                  <a:off x="3375902" y="1663032"/>
                  <a:ext cx="17700" cy="1314900"/>
                </a:xfrm>
                <a:prstGeom prst="rect">
                  <a:avLst/>
                </a:pr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250" name="Google Shape;250;p3"/>
              <p:cNvSpPr/>
              <p:nvPr/>
            </p:nvSpPr>
            <p:spPr>
              <a:xfrm>
                <a:off x="3352825" y="3244100"/>
                <a:ext cx="27200" cy="29000"/>
              </a:xfrm>
              <a:custGeom>
                <a:avLst/>
                <a:gdLst/>
                <a:ahLst/>
                <a:cxnLst/>
                <a:rect l="l" t="t" r="r" b="b"/>
                <a:pathLst>
                  <a:path w="1088" h="1160" extrusionOk="0">
                    <a:moveTo>
                      <a:pt x="0" y="0"/>
                    </a:moveTo>
                    <a:cubicBezTo>
                      <a:pt x="294" y="441"/>
                      <a:pt x="670" y="834"/>
                      <a:pt x="1088" y="1160"/>
                    </a:cubicBezTo>
                  </a:path>
                </a:pathLst>
              </a:custGeom>
              <a:noFill/>
              <a:ln w="28575" cap="rnd" cmpd="sng">
                <a:solidFill>
                  <a:schemeClr val="l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</p:grpSp>
      <p:grpSp>
        <p:nvGrpSpPr>
          <p:cNvPr id="251" name="Google Shape;251;p3"/>
          <p:cNvGrpSpPr/>
          <p:nvPr/>
        </p:nvGrpSpPr>
        <p:grpSpPr>
          <a:xfrm>
            <a:off x="7946297" y="-6"/>
            <a:ext cx="860597" cy="4748536"/>
            <a:chOff x="7824797" y="-1724181"/>
            <a:chExt cx="860597" cy="4748536"/>
          </a:xfrm>
        </p:grpSpPr>
        <p:grpSp>
          <p:nvGrpSpPr>
            <p:cNvPr id="252" name="Google Shape;252;p3"/>
            <p:cNvGrpSpPr/>
            <p:nvPr/>
          </p:nvGrpSpPr>
          <p:grpSpPr>
            <a:xfrm>
              <a:off x="7824797" y="1891931"/>
              <a:ext cx="860597" cy="1132425"/>
              <a:chOff x="764100" y="3623300"/>
              <a:chExt cx="1046700" cy="1046700"/>
            </a:xfrm>
          </p:grpSpPr>
          <p:sp>
            <p:nvSpPr>
              <p:cNvPr id="253" name="Google Shape;253;p3"/>
              <p:cNvSpPr/>
              <p:nvPr/>
            </p:nvSpPr>
            <p:spPr>
              <a:xfrm>
                <a:off x="764100" y="3623300"/>
                <a:ext cx="1046700" cy="1046700"/>
              </a:xfrm>
              <a:prstGeom prst="ellipse">
                <a:avLst/>
              </a:prstGeom>
              <a:solidFill>
                <a:srgbClr val="FFFFFF">
                  <a:alpha val="1341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4" name="Google Shape;254;p3"/>
              <p:cNvSpPr/>
              <p:nvPr/>
            </p:nvSpPr>
            <p:spPr>
              <a:xfrm>
                <a:off x="922769" y="3781968"/>
                <a:ext cx="729300" cy="729300"/>
              </a:xfrm>
              <a:prstGeom prst="ellipse">
                <a:avLst/>
              </a:prstGeom>
              <a:solidFill>
                <a:srgbClr val="FFFFFF">
                  <a:alpha val="1341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55" name="Google Shape;255;p3"/>
            <p:cNvGrpSpPr/>
            <p:nvPr/>
          </p:nvGrpSpPr>
          <p:grpSpPr>
            <a:xfrm>
              <a:off x="8100547" y="-1724181"/>
              <a:ext cx="300376" cy="4529867"/>
              <a:chOff x="3792712" y="-322375"/>
              <a:chExt cx="274793" cy="4144055"/>
            </a:xfrm>
          </p:grpSpPr>
          <p:grpSp>
            <p:nvGrpSpPr>
              <p:cNvPr id="256" name="Google Shape;256;p3"/>
              <p:cNvGrpSpPr/>
              <p:nvPr/>
            </p:nvGrpSpPr>
            <p:grpSpPr>
              <a:xfrm>
                <a:off x="3792712" y="-322375"/>
                <a:ext cx="274793" cy="4144055"/>
                <a:chOff x="3792712" y="-322375"/>
                <a:chExt cx="274793" cy="4144055"/>
              </a:xfrm>
            </p:grpSpPr>
            <p:grpSp>
              <p:nvGrpSpPr>
                <p:cNvPr id="257" name="Google Shape;257;p3"/>
                <p:cNvGrpSpPr/>
                <p:nvPr/>
              </p:nvGrpSpPr>
              <p:grpSpPr>
                <a:xfrm>
                  <a:off x="3792712" y="2971595"/>
                  <a:ext cx="274793" cy="850085"/>
                  <a:chOff x="3792712" y="2879468"/>
                  <a:chExt cx="274793" cy="850085"/>
                </a:xfrm>
              </p:grpSpPr>
              <p:sp>
                <p:nvSpPr>
                  <p:cNvPr id="258" name="Google Shape;258;p3"/>
                  <p:cNvSpPr/>
                  <p:nvPr/>
                </p:nvSpPr>
                <p:spPr>
                  <a:xfrm>
                    <a:off x="3798083" y="3085793"/>
                    <a:ext cx="261578" cy="63735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61578" h="637356" extrusionOk="0">
                        <a:moveTo>
                          <a:pt x="126686" y="637357"/>
                        </a:moveTo>
                        <a:cubicBezTo>
                          <a:pt x="-60449" y="630435"/>
                          <a:pt x="18736" y="394850"/>
                          <a:pt x="6417" y="267723"/>
                        </a:cubicBezTo>
                        <a:cubicBezTo>
                          <a:pt x="12322" y="197048"/>
                          <a:pt x="-10665" y="53665"/>
                          <a:pt x="31817" y="8008"/>
                        </a:cubicBezTo>
                        <a:cubicBezTo>
                          <a:pt x="291595" y="-16566"/>
                          <a:pt x="262449" y="-1263"/>
                          <a:pt x="258829" y="299283"/>
                        </a:cubicBezTo>
                        <a:cubicBezTo>
                          <a:pt x="256988" y="426728"/>
                          <a:pt x="295024" y="626816"/>
                          <a:pt x="126686" y="637357"/>
                        </a:cubicBezTo>
                        <a:close/>
                      </a:path>
                    </a:pathLst>
                  </a:custGeom>
                  <a:solidFill>
                    <a:srgbClr val="CFE2F3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259" name="Google Shape;259;p3"/>
                  <p:cNvSpPr/>
                  <p:nvPr/>
                </p:nvSpPr>
                <p:spPr>
                  <a:xfrm>
                    <a:off x="3849902" y="2886279"/>
                    <a:ext cx="160096" cy="19729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60096" h="197298" extrusionOk="0">
                        <a:moveTo>
                          <a:pt x="0" y="197298"/>
                        </a:moveTo>
                        <a:cubicBezTo>
                          <a:pt x="14795" y="163453"/>
                          <a:pt x="-19495" y="39120"/>
                          <a:pt x="29908" y="37913"/>
                        </a:cubicBezTo>
                        <a:cubicBezTo>
                          <a:pt x="41275" y="35754"/>
                          <a:pt x="33401" y="17911"/>
                          <a:pt x="43053" y="12513"/>
                        </a:cubicBezTo>
                        <a:cubicBezTo>
                          <a:pt x="64008" y="-9902"/>
                          <a:pt x="129984" y="-1393"/>
                          <a:pt x="134239" y="31563"/>
                        </a:cubicBezTo>
                        <a:cubicBezTo>
                          <a:pt x="135826" y="40517"/>
                          <a:pt x="147891" y="34484"/>
                          <a:pt x="151955" y="41406"/>
                        </a:cubicBezTo>
                        <a:cubicBezTo>
                          <a:pt x="171640" y="64583"/>
                          <a:pt x="149479" y="158246"/>
                          <a:pt x="149161" y="196663"/>
                        </a:cubicBezTo>
                        <a:cubicBezTo>
                          <a:pt x="98234" y="196155"/>
                          <a:pt x="49847" y="189170"/>
                          <a:pt x="0" y="197298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260" name="Google Shape;260;p3"/>
                  <p:cNvSpPr/>
                  <p:nvPr/>
                </p:nvSpPr>
                <p:spPr>
                  <a:xfrm>
                    <a:off x="3792712" y="2879468"/>
                    <a:ext cx="274793" cy="85008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4793" h="850085" extrusionOk="0">
                        <a:moveTo>
                          <a:pt x="19916" y="786532"/>
                        </a:moveTo>
                        <a:cubicBezTo>
                          <a:pt x="39854" y="827489"/>
                          <a:pt x="67541" y="848572"/>
                          <a:pt x="131866" y="850032"/>
                        </a:cubicBezTo>
                        <a:cubicBezTo>
                          <a:pt x="255818" y="852953"/>
                          <a:pt x="279440" y="735732"/>
                          <a:pt x="271947" y="651213"/>
                        </a:cubicBezTo>
                        <a:cubicBezTo>
                          <a:pt x="272963" y="537612"/>
                          <a:pt x="275312" y="423947"/>
                          <a:pt x="274678" y="310345"/>
                        </a:cubicBezTo>
                        <a:cubicBezTo>
                          <a:pt x="276202" y="268245"/>
                          <a:pt x="263057" y="215095"/>
                          <a:pt x="217528" y="202395"/>
                        </a:cubicBezTo>
                        <a:cubicBezTo>
                          <a:pt x="213336" y="167343"/>
                          <a:pt x="246610" y="35073"/>
                          <a:pt x="197716" y="37295"/>
                        </a:cubicBezTo>
                        <a:cubicBezTo>
                          <a:pt x="191366" y="-10202"/>
                          <a:pt x="84495" y="-14965"/>
                          <a:pt x="87098" y="38311"/>
                        </a:cubicBezTo>
                        <a:cubicBezTo>
                          <a:pt x="75478" y="36978"/>
                          <a:pt x="60047" y="37041"/>
                          <a:pt x="58778" y="55583"/>
                        </a:cubicBezTo>
                        <a:cubicBezTo>
                          <a:pt x="55603" y="103081"/>
                          <a:pt x="55285" y="150833"/>
                          <a:pt x="49887" y="197760"/>
                        </a:cubicBezTo>
                        <a:cubicBezTo>
                          <a:pt x="-19010" y="224303"/>
                          <a:pt x="12613" y="404262"/>
                          <a:pt x="5437" y="474048"/>
                        </a:cubicBezTo>
                        <a:cubicBezTo>
                          <a:pt x="10264" y="577299"/>
                          <a:pt x="-17549" y="687980"/>
                          <a:pt x="19916" y="786532"/>
                        </a:cubicBezTo>
                        <a:close/>
                        <a:moveTo>
                          <a:pt x="102466" y="38248"/>
                        </a:moveTo>
                        <a:cubicBezTo>
                          <a:pt x="106148" y="7895"/>
                          <a:pt x="173585" y="17166"/>
                          <a:pt x="178983" y="37105"/>
                        </a:cubicBezTo>
                        <a:cubicBezTo>
                          <a:pt x="154281" y="37549"/>
                          <a:pt x="103101" y="39962"/>
                          <a:pt x="102592" y="38311"/>
                        </a:cubicBezTo>
                        <a:close/>
                        <a:moveTo>
                          <a:pt x="76177" y="56663"/>
                        </a:moveTo>
                        <a:lnTo>
                          <a:pt x="174983" y="55393"/>
                        </a:lnTo>
                        <a:cubicBezTo>
                          <a:pt x="190222" y="53361"/>
                          <a:pt x="211304" y="53298"/>
                          <a:pt x="206733" y="75459"/>
                        </a:cubicBezTo>
                        <a:lnTo>
                          <a:pt x="75287" y="111400"/>
                        </a:lnTo>
                        <a:cubicBezTo>
                          <a:pt x="75967" y="93194"/>
                          <a:pt x="76303" y="74970"/>
                          <a:pt x="76303" y="56726"/>
                        </a:cubicBezTo>
                        <a:close/>
                        <a:moveTo>
                          <a:pt x="73700" y="129879"/>
                        </a:moveTo>
                        <a:lnTo>
                          <a:pt x="205399" y="94382"/>
                        </a:lnTo>
                        <a:lnTo>
                          <a:pt x="203684" y="134069"/>
                        </a:lnTo>
                        <a:lnTo>
                          <a:pt x="71478" y="159469"/>
                        </a:lnTo>
                        <a:cubicBezTo>
                          <a:pt x="72430" y="149563"/>
                          <a:pt x="73192" y="139785"/>
                          <a:pt x="73827" y="129942"/>
                        </a:cubicBezTo>
                        <a:close/>
                        <a:moveTo>
                          <a:pt x="69191" y="177885"/>
                        </a:moveTo>
                        <a:lnTo>
                          <a:pt x="202541" y="152104"/>
                        </a:lnTo>
                        <a:cubicBezTo>
                          <a:pt x="201906" y="166391"/>
                          <a:pt x="201335" y="180615"/>
                          <a:pt x="200700" y="194839"/>
                        </a:cubicBezTo>
                        <a:lnTo>
                          <a:pt x="67350" y="193379"/>
                        </a:lnTo>
                        <a:cubicBezTo>
                          <a:pt x="68239" y="188298"/>
                          <a:pt x="68937" y="183282"/>
                          <a:pt x="69318" y="177948"/>
                        </a:cubicBezTo>
                        <a:close/>
                        <a:moveTo>
                          <a:pt x="19217" y="648102"/>
                        </a:moveTo>
                        <a:cubicBezTo>
                          <a:pt x="23154" y="519832"/>
                          <a:pt x="21947" y="391117"/>
                          <a:pt x="28171" y="263101"/>
                        </a:cubicBezTo>
                        <a:cubicBezTo>
                          <a:pt x="34965" y="198204"/>
                          <a:pt x="74589" y="211222"/>
                          <a:pt x="121960" y="210968"/>
                        </a:cubicBezTo>
                        <a:cubicBezTo>
                          <a:pt x="123103" y="217851"/>
                          <a:pt x="123674" y="224817"/>
                          <a:pt x="123674" y="231796"/>
                        </a:cubicBezTo>
                        <a:cubicBezTo>
                          <a:pt x="72874" y="256370"/>
                          <a:pt x="60174" y="344889"/>
                          <a:pt x="124246" y="360891"/>
                        </a:cubicBezTo>
                        <a:lnTo>
                          <a:pt x="124627" y="429281"/>
                        </a:lnTo>
                        <a:cubicBezTo>
                          <a:pt x="46966" y="432710"/>
                          <a:pt x="45951" y="548915"/>
                          <a:pt x="125135" y="549486"/>
                        </a:cubicBezTo>
                        <a:lnTo>
                          <a:pt x="125516" y="627083"/>
                        </a:lnTo>
                        <a:cubicBezTo>
                          <a:pt x="40" y="680677"/>
                          <a:pt x="157647" y="791422"/>
                          <a:pt x="143550" y="638069"/>
                        </a:cubicBezTo>
                        <a:cubicBezTo>
                          <a:pt x="209971" y="620416"/>
                          <a:pt x="220385" y="540533"/>
                          <a:pt x="142661" y="533675"/>
                        </a:cubicBezTo>
                        <a:lnTo>
                          <a:pt x="142280" y="444204"/>
                        </a:lnTo>
                        <a:cubicBezTo>
                          <a:pt x="216321" y="434298"/>
                          <a:pt x="216130" y="356764"/>
                          <a:pt x="141772" y="346604"/>
                        </a:cubicBezTo>
                        <a:cubicBezTo>
                          <a:pt x="141772" y="311425"/>
                          <a:pt x="141772" y="215413"/>
                          <a:pt x="140566" y="212429"/>
                        </a:cubicBezTo>
                        <a:cubicBezTo>
                          <a:pt x="140566" y="212429"/>
                          <a:pt x="194096" y="213762"/>
                          <a:pt x="198541" y="213381"/>
                        </a:cubicBezTo>
                        <a:cubicBezTo>
                          <a:pt x="218543" y="211666"/>
                          <a:pt x="234291" y="230589"/>
                          <a:pt x="243943" y="246845"/>
                        </a:cubicBezTo>
                        <a:cubicBezTo>
                          <a:pt x="271376" y="315997"/>
                          <a:pt x="250865" y="395880"/>
                          <a:pt x="255754" y="469095"/>
                        </a:cubicBezTo>
                        <a:cubicBezTo>
                          <a:pt x="240832" y="580093"/>
                          <a:pt x="308015" y="834538"/>
                          <a:pt x="136819" y="834855"/>
                        </a:cubicBezTo>
                        <a:cubicBezTo>
                          <a:pt x="35727" y="844063"/>
                          <a:pt x="10073" y="729382"/>
                          <a:pt x="19344" y="648166"/>
                        </a:cubicBezTo>
                        <a:close/>
                        <a:moveTo>
                          <a:pt x="125008" y="678137"/>
                        </a:moveTo>
                        <a:cubicBezTo>
                          <a:pt x="115928" y="731541"/>
                          <a:pt x="62968" y="668041"/>
                          <a:pt x="125643" y="645435"/>
                        </a:cubicBezTo>
                        <a:cubicBezTo>
                          <a:pt x="126272" y="656357"/>
                          <a:pt x="126100" y="667304"/>
                          <a:pt x="125135" y="678201"/>
                        </a:cubicBezTo>
                        <a:close/>
                        <a:moveTo>
                          <a:pt x="125008" y="531198"/>
                        </a:moveTo>
                        <a:cubicBezTo>
                          <a:pt x="69953" y="529293"/>
                          <a:pt x="68620" y="448966"/>
                          <a:pt x="124627" y="447315"/>
                        </a:cubicBezTo>
                        <a:close/>
                        <a:moveTo>
                          <a:pt x="124119" y="340698"/>
                        </a:moveTo>
                        <a:cubicBezTo>
                          <a:pt x="85193" y="326284"/>
                          <a:pt x="93004" y="270848"/>
                          <a:pt x="123674" y="251798"/>
                        </a:cubicBezTo>
                        <a:cubicBezTo>
                          <a:pt x="123973" y="281643"/>
                          <a:pt x="124183" y="311380"/>
                          <a:pt x="124309" y="341016"/>
                        </a:cubicBezTo>
                        <a:close/>
                        <a:moveTo>
                          <a:pt x="141835" y="365591"/>
                        </a:moveTo>
                        <a:cubicBezTo>
                          <a:pt x="190730" y="374798"/>
                          <a:pt x="194159" y="419057"/>
                          <a:pt x="141835" y="426106"/>
                        </a:cubicBezTo>
                        <a:close/>
                        <a:moveTo>
                          <a:pt x="142724" y="551899"/>
                        </a:moveTo>
                        <a:cubicBezTo>
                          <a:pt x="195493" y="559138"/>
                          <a:pt x="188127" y="605684"/>
                          <a:pt x="143296" y="619781"/>
                        </a:cubicBezTo>
                        <a:cubicBezTo>
                          <a:pt x="143042" y="601429"/>
                          <a:pt x="142978" y="571204"/>
                          <a:pt x="142915" y="552217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261" name="Google Shape;261;p3"/>
                <p:cNvSpPr/>
                <p:nvPr/>
              </p:nvSpPr>
              <p:spPr>
                <a:xfrm>
                  <a:off x="3923169" y="-322375"/>
                  <a:ext cx="17700" cy="3300300"/>
                </a:xfrm>
                <a:prstGeom prst="rect">
                  <a:avLst/>
                </a:pr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262" name="Google Shape;262;p3"/>
              <p:cNvSpPr/>
              <p:nvPr/>
            </p:nvSpPr>
            <p:spPr>
              <a:xfrm>
                <a:off x="3834925" y="3637375"/>
                <a:ext cx="76100" cy="135925"/>
              </a:xfrm>
              <a:custGeom>
                <a:avLst/>
                <a:gdLst/>
                <a:ahLst/>
                <a:cxnLst/>
                <a:rect l="l" t="t" r="r" b="b"/>
                <a:pathLst>
                  <a:path w="3044" h="5437" extrusionOk="0">
                    <a:moveTo>
                      <a:pt x="0" y="0"/>
                    </a:moveTo>
                    <a:cubicBezTo>
                      <a:pt x="372" y="2043"/>
                      <a:pt x="1116" y="4666"/>
                      <a:pt x="3044" y="5437"/>
                    </a:cubicBezTo>
                  </a:path>
                </a:pathLst>
              </a:custGeom>
              <a:noFill/>
              <a:ln w="28575" cap="rnd" cmpd="sng">
                <a:solidFill>
                  <a:schemeClr val="l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263" name="Google Shape;263;p3"/>
              <p:cNvSpPr/>
              <p:nvPr/>
            </p:nvSpPr>
            <p:spPr>
              <a:xfrm>
                <a:off x="3834925" y="3552200"/>
                <a:ext cx="1825" cy="21750"/>
              </a:xfrm>
              <a:custGeom>
                <a:avLst/>
                <a:gdLst/>
                <a:ahLst/>
                <a:cxnLst/>
                <a:rect l="l" t="t" r="r" b="b"/>
                <a:pathLst>
                  <a:path w="73" h="870" extrusionOk="0">
                    <a:moveTo>
                      <a:pt x="0" y="0"/>
                    </a:moveTo>
                    <a:cubicBezTo>
                      <a:pt x="37" y="435"/>
                      <a:pt x="37" y="435"/>
                      <a:pt x="73" y="870"/>
                    </a:cubicBezTo>
                  </a:path>
                </a:pathLst>
              </a:custGeom>
              <a:noFill/>
              <a:ln w="28575" cap="rnd" cmpd="sng">
                <a:solidFill>
                  <a:schemeClr val="l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</p:grpSp>
      <p:grpSp>
        <p:nvGrpSpPr>
          <p:cNvPr id="264" name="Google Shape;264;p3"/>
          <p:cNvGrpSpPr/>
          <p:nvPr/>
        </p:nvGrpSpPr>
        <p:grpSpPr>
          <a:xfrm>
            <a:off x="7060401" y="7"/>
            <a:ext cx="1046700" cy="4149108"/>
            <a:chOff x="1192601" y="-1724180"/>
            <a:chExt cx="1046700" cy="4149108"/>
          </a:xfrm>
        </p:grpSpPr>
        <p:grpSp>
          <p:nvGrpSpPr>
            <p:cNvPr id="265" name="Google Shape;265;p3"/>
            <p:cNvGrpSpPr/>
            <p:nvPr/>
          </p:nvGrpSpPr>
          <p:grpSpPr>
            <a:xfrm>
              <a:off x="1192601" y="1378228"/>
              <a:ext cx="1046700" cy="1046700"/>
              <a:chOff x="764100" y="3623300"/>
              <a:chExt cx="1046700" cy="1046700"/>
            </a:xfrm>
          </p:grpSpPr>
          <p:sp>
            <p:nvSpPr>
              <p:cNvPr id="266" name="Google Shape;266;p3"/>
              <p:cNvSpPr/>
              <p:nvPr/>
            </p:nvSpPr>
            <p:spPr>
              <a:xfrm>
                <a:off x="764100" y="3623300"/>
                <a:ext cx="1046700" cy="1046700"/>
              </a:xfrm>
              <a:prstGeom prst="ellipse">
                <a:avLst/>
              </a:prstGeom>
              <a:solidFill>
                <a:srgbClr val="FFFFFF">
                  <a:alpha val="1341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7" name="Google Shape;267;p3"/>
              <p:cNvSpPr/>
              <p:nvPr/>
            </p:nvSpPr>
            <p:spPr>
              <a:xfrm>
                <a:off x="922769" y="3781968"/>
                <a:ext cx="729300" cy="729300"/>
              </a:xfrm>
              <a:prstGeom prst="ellipse">
                <a:avLst/>
              </a:prstGeom>
              <a:solidFill>
                <a:srgbClr val="FFFFFF">
                  <a:alpha val="1341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68" name="Google Shape;268;p3"/>
            <p:cNvGrpSpPr/>
            <p:nvPr/>
          </p:nvGrpSpPr>
          <p:grpSpPr>
            <a:xfrm>
              <a:off x="1417979" y="-1724180"/>
              <a:ext cx="580390" cy="3855366"/>
              <a:chOff x="522260" y="372820"/>
              <a:chExt cx="530958" cy="3527002"/>
            </a:xfrm>
          </p:grpSpPr>
          <p:grpSp>
            <p:nvGrpSpPr>
              <p:cNvPr id="269" name="Google Shape;269;p3"/>
              <p:cNvGrpSpPr/>
              <p:nvPr/>
            </p:nvGrpSpPr>
            <p:grpSpPr>
              <a:xfrm>
                <a:off x="522260" y="372820"/>
                <a:ext cx="530958" cy="3527002"/>
                <a:chOff x="522260" y="372820"/>
                <a:chExt cx="530958" cy="3527002"/>
              </a:xfrm>
            </p:grpSpPr>
            <p:grpSp>
              <p:nvGrpSpPr>
                <p:cNvPr id="270" name="Google Shape;270;p3"/>
                <p:cNvGrpSpPr/>
                <p:nvPr/>
              </p:nvGrpSpPr>
              <p:grpSpPr>
                <a:xfrm>
                  <a:off x="522260" y="2971595"/>
                  <a:ext cx="530958" cy="928227"/>
                  <a:chOff x="522260" y="2971595"/>
                  <a:chExt cx="530958" cy="928227"/>
                </a:xfrm>
              </p:grpSpPr>
              <p:sp>
                <p:nvSpPr>
                  <p:cNvPr id="271" name="Google Shape;271;p3"/>
                  <p:cNvSpPr/>
                  <p:nvPr/>
                </p:nvSpPr>
                <p:spPr>
                  <a:xfrm>
                    <a:off x="531045" y="3193814"/>
                    <a:ext cx="510950" cy="5001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0950" h="500199" extrusionOk="0">
                        <a:moveTo>
                          <a:pt x="230344" y="500189"/>
                        </a:moveTo>
                        <a:cubicBezTo>
                          <a:pt x="153916" y="500507"/>
                          <a:pt x="77640" y="493446"/>
                          <a:pt x="2570" y="479108"/>
                        </a:cubicBezTo>
                        <a:cubicBezTo>
                          <a:pt x="-4606" y="452501"/>
                          <a:pt x="4348" y="418084"/>
                          <a:pt x="15841" y="404622"/>
                        </a:cubicBezTo>
                        <a:cubicBezTo>
                          <a:pt x="93" y="296672"/>
                          <a:pt x="174591" y="153479"/>
                          <a:pt x="126458" y="68770"/>
                        </a:cubicBezTo>
                        <a:cubicBezTo>
                          <a:pt x="128236" y="16510"/>
                          <a:pt x="219295" y="6350"/>
                          <a:pt x="261142" y="0"/>
                        </a:cubicBezTo>
                        <a:cubicBezTo>
                          <a:pt x="310926" y="4953"/>
                          <a:pt x="383443" y="12002"/>
                          <a:pt x="388777" y="70612"/>
                        </a:cubicBezTo>
                        <a:cubicBezTo>
                          <a:pt x="365980" y="191262"/>
                          <a:pt x="524603" y="342392"/>
                          <a:pt x="509998" y="472630"/>
                        </a:cubicBezTo>
                        <a:cubicBezTo>
                          <a:pt x="417936" y="491147"/>
                          <a:pt x="324248" y="500380"/>
                          <a:pt x="230344" y="500189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272" name="Google Shape;272;p3"/>
                  <p:cNvSpPr/>
                  <p:nvPr/>
                </p:nvSpPr>
                <p:spPr>
                  <a:xfrm>
                    <a:off x="551585" y="3672350"/>
                    <a:ext cx="488949" cy="21462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8949" h="214629" extrusionOk="0">
                        <a:moveTo>
                          <a:pt x="243395" y="214630"/>
                        </a:moveTo>
                        <a:cubicBezTo>
                          <a:pt x="147256" y="214630"/>
                          <a:pt x="26352" y="160401"/>
                          <a:pt x="0" y="8001"/>
                        </a:cubicBezTo>
                        <a:cubicBezTo>
                          <a:pt x="165925" y="39751"/>
                          <a:pt x="327279" y="29528"/>
                          <a:pt x="488950" y="0"/>
                        </a:cubicBezTo>
                        <a:cubicBezTo>
                          <a:pt x="471043" y="147384"/>
                          <a:pt x="350266" y="214630"/>
                          <a:pt x="243395" y="214630"/>
                        </a:cubicBezTo>
                        <a:close/>
                      </a:path>
                    </a:pathLst>
                  </a:custGeom>
                  <a:solidFill>
                    <a:srgbClr val="C8F3F7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273" name="Google Shape;273;p3"/>
                  <p:cNvSpPr/>
                  <p:nvPr/>
                </p:nvSpPr>
                <p:spPr>
                  <a:xfrm>
                    <a:off x="685838" y="2977833"/>
                    <a:ext cx="219884" cy="23464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9884" h="234649" extrusionOk="0">
                        <a:moveTo>
                          <a:pt x="2590" y="234649"/>
                        </a:moveTo>
                        <a:cubicBezTo>
                          <a:pt x="7987" y="210011"/>
                          <a:pt x="-12142" y="33672"/>
                          <a:pt x="12877" y="45419"/>
                        </a:cubicBezTo>
                        <a:cubicBezTo>
                          <a:pt x="33197" y="50182"/>
                          <a:pt x="23545" y="24210"/>
                          <a:pt x="35038" y="16590"/>
                        </a:cubicBezTo>
                        <a:cubicBezTo>
                          <a:pt x="50913" y="906"/>
                          <a:pt x="85394" y="1604"/>
                          <a:pt x="109714" y="1922"/>
                        </a:cubicBezTo>
                        <a:cubicBezTo>
                          <a:pt x="145528" y="-936"/>
                          <a:pt x="189026" y="-6841"/>
                          <a:pt x="188835" y="38879"/>
                        </a:cubicBezTo>
                        <a:cubicBezTo>
                          <a:pt x="250875" y="39895"/>
                          <a:pt x="199503" y="186770"/>
                          <a:pt x="206869" y="233824"/>
                        </a:cubicBezTo>
                        <a:cubicBezTo>
                          <a:pt x="139369" y="212361"/>
                          <a:pt x="71932" y="215091"/>
                          <a:pt x="2590" y="234649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274" name="Google Shape;274;p3"/>
                  <p:cNvSpPr/>
                  <p:nvPr/>
                </p:nvSpPr>
                <p:spPr>
                  <a:xfrm>
                    <a:off x="522260" y="2971595"/>
                    <a:ext cx="530958" cy="92822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30958" h="928227" extrusionOk="0">
                        <a:moveTo>
                          <a:pt x="516306" y="619347"/>
                        </a:moveTo>
                        <a:cubicBezTo>
                          <a:pt x="501638" y="504285"/>
                          <a:pt x="397942" y="417798"/>
                          <a:pt x="399530" y="298926"/>
                        </a:cubicBezTo>
                        <a:cubicBezTo>
                          <a:pt x="413182" y="300514"/>
                          <a:pt x="390830" y="254159"/>
                          <a:pt x="381178" y="244380"/>
                        </a:cubicBezTo>
                        <a:cubicBezTo>
                          <a:pt x="383210" y="187992"/>
                          <a:pt x="385369" y="132175"/>
                          <a:pt x="387528" y="75787"/>
                        </a:cubicBezTo>
                        <a:cubicBezTo>
                          <a:pt x="392481" y="54070"/>
                          <a:pt x="381559" y="34449"/>
                          <a:pt x="356731" y="40227"/>
                        </a:cubicBezTo>
                        <a:cubicBezTo>
                          <a:pt x="358255" y="-10573"/>
                          <a:pt x="307645" y="730"/>
                          <a:pt x="273609" y="1810"/>
                        </a:cubicBezTo>
                        <a:cubicBezTo>
                          <a:pt x="240780" y="1429"/>
                          <a:pt x="184074" y="-222"/>
                          <a:pt x="184328" y="45244"/>
                        </a:cubicBezTo>
                        <a:cubicBezTo>
                          <a:pt x="174803" y="45815"/>
                          <a:pt x="158928" y="42640"/>
                          <a:pt x="158928" y="56547"/>
                        </a:cubicBezTo>
                        <a:cubicBezTo>
                          <a:pt x="158928" y="118777"/>
                          <a:pt x="158039" y="180435"/>
                          <a:pt x="158357" y="242475"/>
                        </a:cubicBezTo>
                        <a:cubicBezTo>
                          <a:pt x="144260" y="248825"/>
                          <a:pt x="112383" y="292767"/>
                          <a:pt x="140577" y="307753"/>
                        </a:cubicBezTo>
                        <a:cubicBezTo>
                          <a:pt x="150102" y="385159"/>
                          <a:pt x="15736" y="506508"/>
                          <a:pt x="18784" y="626967"/>
                        </a:cubicBezTo>
                        <a:cubicBezTo>
                          <a:pt x="-3124" y="640493"/>
                          <a:pt x="-8013" y="706215"/>
                          <a:pt x="15672" y="712756"/>
                        </a:cubicBezTo>
                        <a:cubicBezTo>
                          <a:pt x="65075" y="1013238"/>
                          <a:pt x="505638" y="992854"/>
                          <a:pt x="526720" y="692753"/>
                        </a:cubicBezTo>
                        <a:cubicBezTo>
                          <a:pt x="534785" y="671862"/>
                          <a:pt x="531356" y="631984"/>
                          <a:pt x="516306" y="619347"/>
                        </a:cubicBezTo>
                        <a:close/>
                        <a:moveTo>
                          <a:pt x="498399" y="620300"/>
                        </a:moveTo>
                        <a:cubicBezTo>
                          <a:pt x="475749" y="621824"/>
                          <a:pt x="453079" y="623176"/>
                          <a:pt x="430391" y="624364"/>
                        </a:cubicBezTo>
                        <a:cubicBezTo>
                          <a:pt x="405708" y="518319"/>
                          <a:pt x="384842" y="411531"/>
                          <a:pt x="367780" y="304006"/>
                        </a:cubicBezTo>
                        <a:cubicBezTo>
                          <a:pt x="372606" y="303308"/>
                          <a:pt x="377432" y="302673"/>
                          <a:pt x="382194" y="301911"/>
                        </a:cubicBezTo>
                        <a:cubicBezTo>
                          <a:pt x="378511" y="420973"/>
                          <a:pt x="481889" y="506762"/>
                          <a:pt x="498399" y="620300"/>
                        </a:cubicBezTo>
                        <a:close/>
                        <a:moveTo>
                          <a:pt x="278689" y="312579"/>
                        </a:moveTo>
                        <a:cubicBezTo>
                          <a:pt x="287389" y="312198"/>
                          <a:pt x="296025" y="311690"/>
                          <a:pt x="304661" y="311118"/>
                        </a:cubicBezTo>
                        <a:cubicBezTo>
                          <a:pt x="318040" y="416738"/>
                          <a:pt x="331477" y="522383"/>
                          <a:pt x="344983" y="628047"/>
                        </a:cubicBezTo>
                        <a:cubicBezTo>
                          <a:pt x="322568" y="628809"/>
                          <a:pt x="300216" y="629507"/>
                          <a:pt x="277800" y="629952"/>
                        </a:cubicBezTo>
                        <a:cubicBezTo>
                          <a:pt x="271844" y="524237"/>
                          <a:pt x="272136" y="418262"/>
                          <a:pt x="278689" y="312579"/>
                        </a:cubicBezTo>
                        <a:close/>
                        <a:moveTo>
                          <a:pt x="322504" y="309531"/>
                        </a:moveTo>
                        <a:cubicBezTo>
                          <a:pt x="331775" y="308642"/>
                          <a:pt x="341046" y="307626"/>
                          <a:pt x="350317" y="306483"/>
                        </a:cubicBezTo>
                        <a:cubicBezTo>
                          <a:pt x="367253" y="413417"/>
                          <a:pt x="387928" y="519633"/>
                          <a:pt x="412357" y="625126"/>
                        </a:cubicBezTo>
                        <a:cubicBezTo>
                          <a:pt x="395910" y="625951"/>
                          <a:pt x="379400" y="626713"/>
                          <a:pt x="362954" y="627348"/>
                        </a:cubicBezTo>
                        <a:cubicBezTo>
                          <a:pt x="349111" y="521430"/>
                          <a:pt x="335541" y="415493"/>
                          <a:pt x="322250" y="309531"/>
                        </a:cubicBezTo>
                        <a:close/>
                        <a:moveTo>
                          <a:pt x="365684" y="58452"/>
                        </a:moveTo>
                        <a:cubicBezTo>
                          <a:pt x="375273" y="59277"/>
                          <a:pt x="368542" y="74581"/>
                          <a:pt x="369939" y="81248"/>
                        </a:cubicBezTo>
                        <a:lnTo>
                          <a:pt x="175946" y="137382"/>
                        </a:lnTo>
                        <a:cubicBezTo>
                          <a:pt x="175946" y="127984"/>
                          <a:pt x="175946" y="118332"/>
                          <a:pt x="175946" y="109125"/>
                        </a:cubicBezTo>
                        <a:cubicBezTo>
                          <a:pt x="212713" y="94837"/>
                          <a:pt x="258496" y="85947"/>
                          <a:pt x="287643" y="60547"/>
                        </a:cubicBezTo>
                        <a:cubicBezTo>
                          <a:pt x="313360" y="60611"/>
                          <a:pt x="339649" y="57309"/>
                          <a:pt x="365430" y="58452"/>
                        </a:cubicBezTo>
                        <a:close/>
                        <a:moveTo>
                          <a:pt x="175438" y="205454"/>
                        </a:moveTo>
                        <a:lnTo>
                          <a:pt x="366827" y="159671"/>
                        </a:lnTo>
                        <a:lnTo>
                          <a:pt x="364224" y="230791"/>
                        </a:lnTo>
                        <a:cubicBezTo>
                          <a:pt x="308090" y="199041"/>
                          <a:pt x="233033" y="208248"/>
                          <a:pt x="175311" y="231616"/>
                        </a:cubicBezTo>
                        <a:close/>
                        <a:moveTo>
                          <a:pt x="175438" y="187230"/>
                        </a:moveTo>
                        <a:cubicBezTo>
                          <a:pt x="175438" y="176688"/>
                          <a:pt x="175438" y="166084"/>
                          <a:pt x="175438" y="155480"/>
                        </a:cubicBezTo>
                        <a:lnTo>
                          <a:pt x="368796" y="99536"/>
                        </a:lnTo>
                        <a:lnTo>
                          <a:pt x="367272" y="141256"/>
                        </a:lnTo>
                        <a:close/>
                        <a:moveTo>
                          <a:pt x="229032" y="21622"/>
                        </a:moveTo>
                        <a:cubicBezTo>
                          <a:pt x="256401" y="25305"/>
                          <a:pt x="342570" y="-222"/>
                          <a:pt x="338760" y="40672"/>
                        </a:cubicBezTo>
                        <a:lnTo>
                          <a:pt x="201600" y="44418"/>
                        </a:lnTo>
                        <a:cubicBezTo>
                          <a:pt x="197155" y="28861"/>
                          <a:pt x="217793" y="22765"/>
                          <a:pt x="229096" y="21749"/>
                        </a:cubicBezTo>
                        <a:close/>
                        <a:moveTo>
                          <a:pt x="263830" y="59150"/>
                        </a:moveTo>
                        <a:cubicBezTo>
                          <a:pt x="235046" y="71260"/>
                          <a:pt x="205645" y="81858"/>
                          <a:pt x="175756" y="90900"/>
                        </a:cubicBezTo>
                        <a:lnTo>
                          <a:pt x="175756" y="63722"/>
                        </a:lnTo>
                        <a:cubicBezTo>
                          <a:pt x="201664" y="62897"/>
                          <a:pt x="238113" y="59976"/>
                          <a:pt x="263894" y="59404"/>
                        </a:cubicBezTo>
                        <a:close/>
                        <a:moveTo>
                          <a:pt x="260973" y="230600"/>
                        </a:moveTo>
                        <a:cubicBezTo>
                          <a:pt x="306439" y="226028"/>
                          <a:pt x="366891" y="233838"/>
                          <a:pt x="384036" y="283432"/>
                        </a:cubicBezTo>
                        <a:cubicBezTo>
                          <a:pt x="303873" y="296939"/>
                          <a:pt x="222193" y="298945"/>
                          <a:pt x="141466" y="289401"/>
                        </a:cubicBezTo>
                        <a:cubicBezTo>
                          <a:pt x="157404" y="243554"/>
                          <a:pt x="218110" y="233521"/>
                          <a:pt x="261036" y="230854"/>
                        </a:cubicBezTo>
                        <a:close/>
                        <a:moveTo>
                          <a:pt x="259639" y="630269"/>
                        </a:moveTo>
                        <a:cubicBezTo>
                          <a:pt x="238005" y="630606"/>
                          <a:pt x="216313" y="630796"/>
                          <a:pt x="194552" y="630841"/>
                        </a:cubicBezTo>
                        <a:cubicBezTo>
                          <a:pt x="210300" y="525005"/>
                          <a:pt x="226003" y="419176"/>
                          <a:pt x="241669" y="313341"/>
                        </a:cubicBezTo>
                        <a:cubicBezTo>
                          <a:pt x="248019" y="313341"/>
                          <a:pt x="254369" y="313341"/>
                          <a:pt x="260719" y="313341"/>
                        </a:cubicBezTo>
                        <a:cubicBezTo>
                          <a:pt x="254172" y="418871"/>
                          <a:pt x="253810" y="524694"/>
                          <a:pt x="259639" y="630269"/>
                        </a:cubicBezTo>
                        <a:close/>
                        <a:moveTo>
                          <a:pt x="177089" y="630904"/>
                        </a:moveTo>
                        <a:cubicBezTo>
                          <a:pt x="155309" y="630904"/>
                          <a:pt x="133528" y="630904"/>
                          <a:pt x="111748" y="630333"/>
                        </a:cubicBezTo>
                        <a:cubicBezTo>
                          <a:pt x="143498" y="524478"/>
                          <a:pt x="175248" y="418751"/>
                          <a:pt x="206490" y="312833"/>
                        </a:cubicBezTo>
                        <a:lnTo>
                          <a:pt x="224206" y="313277"/>
                        </a:lnTo>
                        <a:cubicBezTo>
                          <a:pt x="208630" y="419195"/>
                          <a:pt x="192920" y="525069"/>
                          <a:pt x="177089" y="630904"/>
                        </a:cubicBezTo>
                        <a:close/>
                        <a:moveTo>
                          <a:pt x="76759" y="501047"/>
                        </a:moveTo>
                        <a:cubicBezTo>
                          <a:pt x="112129" y="441801"/>
                          <a:pt x="157849" y="381857"/>
                          <a:pt x="157468" y="309721"/>
                        </a:cubicBezTo>
                        <a:cubicBezTo>
                          <a:pt x="168009" y="310737"/>
                          <a:pt x="178550" y="311499"/>
                          <a:pt x="189218" y="312071"/>
                        </a:cubicBezTo>
                        <a:cubicBezTo>
                          <a:pt x="157550" y="417906"/>
                          <a:pt x="125908" y="523887"/>
                          <a:pt x="94285" y="630015"/>
                        </a:cubicBezTo>
                        <a:cubicBezTo>
                          <a:pt x="74854" y="629571"/>
                          <a:pt x="55423" y="629126"/>
                          <a:pt x="35992" y="628491"/>
                        </a:cubicBezTo>
                        <a:cubicBezTo>
                          <a:pt x="33960" y="582454"/>
                          <a:pt x="54026" y="539591"/>
                          <a:pt x="76886" y="500920"/>
                        </a:cubicBezTo>
                        <a:close/>
                        <a:moveTo>
                          <a:pt x="356858" y="897604"/>
                        </a:moveTo>
                        <a:cubicBezTo>
                          <a:pt x="221222" y="951325"/>
                          <a:pt x="58725" y="859504"/>
                          <a:pt x="34024" y="716248"/>
                        </a:cubicBezTo>
                        <a:cubicBezTo>
                          <a:pt x="191294" y="742912"/>
                          <a:pt x="352178" y="739813"/>
                          <a:pt x="508305" y="707104"/>
                        </a:cubicBezTo>
                        <a:lnTo>
                          <a:pt x="509194" y="707549"/>
                        </a:lnTo>
                        <a:cubicBezTo>
                          <a:pt x="496145" y="793623"/>
                          <a:pt x="438030" y="866134"/>
                          <a:pt x="356858" y="897604"/>
                        </a:cubicBezTo>
                        <a:close/>
                        <a:moveTo>
                          <a:pt x="512560" y="681704"/>
                        </a:moveTo>
                        <a:cubicBezTo>
                          <a:pt x="511855" y="684092"/>
                          <a:pt x="510985" y="686422"/>
                          <a:pt x="509956" y="688689"/>
                        </a:cubicBezTo>
                        <a:cubicBezTo>
                          <a:pt x="348952" y="722706"/>
                          <a:pt x="182842" y="724865"/>
                          <a:pt x="21006" y="695039"/>
                        </a:cubicBezTo>
                        <a:cubicBezTo>
                          <a:pt x="14332" y="679355"/>
                          <a:pt x="14961" y="661511"/>
                          <a:pt x="22721" y="646335"/>
                        </a:cubicBezTo>
                        <a:cubicBezTo>
                          <a:pt x="183897" y="651967"/>
                          <a:pt x="345263" y="649148"/>
                          <a:pt x="506146" y="637889"/>
                        </a:cubicBezTo>
                        <a:cubicBezTo>
                          <a:pt x="514351" y="650945"/>
                          <a:pt x="516681" y="666845"/>
                          <a:pt x="512560" y="681704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275" name="Google Shape;275;p3"/>
                <p:cNvSpPr/>
                <p:nvPr/>
              </p:nvSpPr>
              <p:spPr>
                <a:xfrm>
                  <a:off x="786939" y="372820"/>
                  <a:ext cx="17700" cy="2605200"/>
                </a:xfrm>
                <a:prstGeom prst="rect">
                  <a:avLst/>
                </a:pr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276" name="Google Shape;276;p3"/>
              <p:cNvSpPr/>
              <p:nvPr/>
            </p:nvSpPr>
            <p:spPr>
              <a:xfrm>
                <a:off x="636125" y="3766050"/>
                <a:ext cx="121425" cy="74300"/>
              </a:xfrm>
              <a:custGeom>
                <a:avLst/>
                <a:gdLst/>
                <a:ahLst/>
                <a:cxnLst/>
                <a:rect l="l" t="t" r="r" b="b"/>
                <a:pathLst>
                  <a:path w="4857" h="2972" extrusionOk="0">
                    <a:moveTo>
                      <a:pt x="0" y="0"/>
                    </a:moveTo>
                    <a:cubicBezTo>
                      <a:pt x="1186" y="1482"/>
                      <a:pt x="3080" y="2306"/>
                      <a:pt x="4857" y="2972"/>
                    </a:cubicBezTo>
                  </a:path>
                </a:pathLst>
              </a:custGeom>
              <a:noFill/>
              <a:ln w="38100" cap="rnd" cmpd="sng">
                <a:solidFill>
                  <a:schemeClr val="l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</p:grpSp>
      <p:grpSp>
        <p:nvGrpSpPr>
          <p:cNvPr id="277" name="Google Shape;277;p3"/>
          <p:cNvGrpSpPr/>
          <p:nvPr/>
        </p:nvGrpSpPr>
        <p:grpSpPr>
          <a:xfrm>
            <a:off x="6010934" y="1"/>
            <a:ext cx="1046700" cy="2793377"/>
            <a:chOff x="6010934" y="1"/>
            <a:chExt cx="1046700" cy="2793377"/>
          </a:xfrm>
        </p:grpSpPr>
        <p:grpSp>
          <p:nvGrpSpPr>
            <p:cNvPr id="278" name="Google Shape;278;p3"/>
            <p:cNvGrpSpPr/>
            <p:nvPr/>
          </p:nvGrpSpPr>
          <p:grpSpPr>
            <a:xfrm>
              <a:off x="6010934" y="1746678"/>
              <a:ext cx="1046700" cy="1046700"/>
              <a:chOff x="764100" y="3623300"/>
              <a:chExt cx="1046700" cy="1046700"/>
            </a:xfrm>
          </p:grpSpPr>
          <p:sp>
            <p:nvSpPr>
              <p:cNvPr id="279" name="Google Shape;279;p3"/>
              <p:cNvSpPr/>
              <p:nvPr/>
            </p:nvSpPr>
            <p:spPr>
              <a:xfrm>
                <a:off x="764100" y="3623300"/>
                <a:ext cx="1046700" cy="1046700"/>
              </a:xfrm>
              <a:prstGeom prst="ellipse">
                <a:avLst/>
              </a:prstGeom>
              <a:solidFill>
                <a:srgbClr val="FFFFFF">
                  <a:alpha val="1341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0" name="Google Shape;280;p3"/>
              <p:cNvSpPr/>
              <p:nvPr/>
            </p:nvSpPr>
            <p:spPr>
              <a:xfrm>
                <a:off x="922769" y="3781968"/>
                <a:ext cx="729300" cy="729300"/>
              </a:xfrm>
              <a:prstGeom prst="ellipse">
                <a:avLst/>
              </a:prstGeom>
              <a:solidFill>
                <a:srgbClr val="FFFFFF">
                  <a:alpha val="1341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81" name="Google Shape;281;p3"/>
            <p:cNvGrpSpPr/>
            <p:nvPr/>
          </p:nvGrpSpPr>
          <p:grpSpPr>
            <a:xfrm>
              <a:off x="6308747" y="1"/>
              <a:ext cx="441786" cy="2571886"/>
              <a:chOff x="1121941" y="1609666"/>
              <a:chExt cx="404159" cy="2352837"/>
            </a:xfrm>
          </p:grpSpPr>
          <p:grpSp>
            <p:nvGrpSpPr>
              <p:cNvPr id="282" name="Google Shape;282;p3"/>
              <p:cNvGrpSpPr/>
              <p:nvPr/>
            </p:nvGrpSpPr>
            <p:grpSpPr>
              <a:xfrm>
                <a:off x="1121941" y="1609666"/>
                <a:ext cx="404159" cy="2352837"/>
                <a:chOff x="1121941" y="1609666"/>
                <a:chExt cx="404159" cy="2352837"/>
              </a:xfrm>
            </p:grpSpPr>
            <p:grpSp>
              <p:nvGrpSpPr>
                <p:cNvPr id="283" name="Google Shape;283;p3"/>
                <p:cNvGrpSpPr/>
                <p:nvPr/>
              </p:nvGrpSpPr>
              <p:grpSpPr>
                <a:xfrm>
                  <a:off x="1121941" y="2971595"/>
                  <a:ext cx="404159" cy="990908"/>
                  <a:chOff x="1121941" y="2969319"/>
                  <a:chExt cx="404159" cy="990908"/>
                </a:xfrm>
              </p:grpSpPr>
              <p:sp>
                <p:nvSpPr>
                  <p:cNvPr id="284" name="Google Shape;284;p3"/>
                  <p:cNvSpPr/>
                  <p:nvPr/>
                </p:nvSpPr>
                <p:spPr>
                  <a:xfrm>
                    <a:off x="1210876" y="2975878"/>
                    <a:ext cx="215728" cy="22282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5728" h="222824" extrusionOk="0">
                        <a:moveTo>
                          <a:pt x="14190" y="222824"/>
                        </a:moveTo>
                        <a:cubicBezTo>
                          <a:pt x="13301" y="174692"/>
                          <a:pt x="-21687" y="79251"/>
                          <a:pt x="21620" y="60582"/>
                        </a:cubicBezTo>
                        <a:cubicBezTo>
                          <a:pt x="36987" y="27244"/>
                          <a:pt x="55021" y="2797"/>
                          <a:pt x="105440" y="321"/>
                        </a:cubicBezTo>
                        <a:cubicBezTo>
                          <a:pt x="154017" y="-2156"/>
                          <a:pt x="177385" y="9655"/>
                          <a:pt x="182021" y="37976"/>
                        </a:cubicBezTo>
                        <a:cubicBezTo>
                          <a:pt x="233265" y="47692"/>
                          <a:pt x="210405" y="171326"/>
                          <a:pt x="211993" y="215776"/>
                        </a:cubicBezTo>
                        <a:cubicBezTo>
                          <a:pt x="143159" y="198060"/>
                          <a:pt x="79024" y="196790"/>
                          <a:pt x="14190" y="222824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285" name="Google Shape;285;p3"/>
                  <p:cNvSpPr/>
                  <p:nvPr/>
                </p:nvSpPr>
                <p:spPr>
                  <a:xfrm>
                    <a:off x="1160257" y="3179981"/>
                    <a:ext cx="324636" cy="22947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24636" h="229478" extrusionOk="0">
                        <a:moveTo>
                          <a:pt x="1626" y="229478"/>
                        </a:moveTo>
                        <a:cubicBezTo>
                          <a:pt x="-8216" y="108447"/>
                          <a:pt x="24042" y="-8456"/>
                          <a:pt x="169393" y="878"/>
                        </a:cubicBezTo>
                        <a:cubicBezTo>
                          <a:pt x="307379" y="-10678"/>
                          <a:pt x="337541" y="93334"/>
                          <a:pt x="320206" y="222176"/>
                        </a:cubicBezTo>
                        <a:cubicBezTo>
                          <a:pt x="210923" y="232019"/>
                          <a:pt x="109767" y="228018"/>
                          <a:pt x="1626" y="229478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286" name="Google Shape;286;p3"/>
                  <p:cNvSpPr/>
                  <p:nvPr/>
                </p:nvSpPr>
                <p:spPr>
                  <a:xfrm>
                    <a:off x="1128931" y="3411844"/>
                    <a:ext cx="389306" cy="5406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9306" h="540604" extrusionOk="0">
                        <a:moveTo>
                          <a:pt x="192718" y="540604"/>
                        </a:moveTo>
                        <a:cubicBezTo>
                          <a:pt x="42795" y="527142"/>
                          <a:pt x="232596" y="425161"/>
                          <a:pt x="116836" y="455260"/>
                        </a:cubicBezTo>
                        <a:cubicBezTo>
                          <a:pt x="83054" y="460150"/>
                          <a:pt x="19744" y="479835"/>
                          <a:pt x="7679" y="435512"/>
                        </a:cubicBezTo>
                        <a:cubicBezTo>
                          <a:pt x="-6227" y="397920"/>
                          <a:pt x="57844" y="371440"/>
                          <a:pt x="34857" y="364582"/>
                        </a:cubicBezTo>
                        <a:cubicBezTo>
                          <a:pt x="15807" y="363122"/>
                          <a:pt x="3107" y="353533"/>
                          <a:pt x="1393" y="338801"/>
                        </a:cubicBezTo>
                        <a:cubicBezTo>
                          <a:pt x="-3560" y="319434"/>
                          <a:pt x="17585" y="304638"/>
                          <a:pt x="35175" y="291748"/>
                        </a:cubicBezTo>
                        <a:cubicBezTo>
                          <a:pt x="33651" y="285398"/>
                          <a:pt x="30158" y="276762"/>
                          <a:pt x="28380" y="270412"/>
                        </a:cubicBezTo>
                        <a:cubicBezTo>
                          <a:pt x="-19689" y="256061"/>
                          <a:pt x="-258" y="192307"/>
                          <a:pt x="38985" y="180877"/>
                        </a:cubicBezTo>
                        <a:cubicBezTo>
                          <a:pt x="42490" y="180629"/>
                          <a:pt x="45138" y="177588"/>
                          <a:pt x="44890" y="174082"/>
                        </a:cubicBezTo>
                        <a:cubicBezTo>
                          <a:pt x="44643" y="170577"/>
                          <a:pt x="41601" y="167929"/>
                          <a:pt x="38096" y="168177"/>
                        </a:cubicBezTo>
                        <a:cubicBezTo>
                          <a:pt x="3044" y="163224"/>
                          <a:pt x="21776" y="119663"/>
                          <a:pt x="43303" y="106836"/>
                        </a:cubicBezTo>
                        <a:cubicBezTo>
                          <a:pt x="74418" y="82706"/>
                          <a:pt x="71370" y="31969"/>
                          <a:pt x="69020" y="5680"/>
                        </a:cubicBezTo>
                        <a:cubicBezTo>
                          <a:pt x="85911" y="5045"/>
                          <a:pt x="131758" y="4664"/>
                          <a:pt x="151570" y="4601"/>
                        </a:cubicBezTo>
                        <a:cubicBezTo>
                          <a:pt x="174303" y="59274"/>
                          <a:pt x="87499" y="134903"/>
                          <a:pt x="126170" y="158652"/>
                        </a:cubicBezTo>
                        <a:cubicBezTo>
                          <a:pt x="332545" y="108296"/>
                          <a:pt x="234120" y="166526"/>
                          <a:pt x="237422" y="1362"/>
                        </a:cubicBezTo>
                        <a:cubicBezTo>
                          <a:pt x="249741" y="-2130"/>
                          <a:pt x="299271" y="2378"/>
                          <a:pt x="325624" y="854"/>
                        </a:cubicBezTo>
                        <a:cubicBezTo>
                          <a:pt x="266823" y="105439"/>
                          <a:pt x="408174" y="108804"/>
                          <a:pt x="387155" y="185449"/>
                        </a:cubicBezTo>
                        <a:cubicBezTo>
                          <a:pt x="375090" y="210849"/>
                          <a:pt x="334958" y="200752"/>
                          <a:pt x="326830" y="215802"/>
                        </a:cubicBezTo>
                        <a:cubicBezTo>
                          <a:pt x="326830" y="221707"/>
                          <a:pt x="332101" y="222152"/>
                          <a:pt x="337054" y="222152"/>
                        </a:cubicBezTo>
                        <a:cubicBezTo>
                          <a:pt x="407539" y="236439"/>
                          <a:pt x="379472" y="299177"/>
                          <a:pt x="313876" y="302733"/>
                        </a:cubicBezTo>
                        <a:cubicBezTo>
                          <a:pt x="286508" y="321783"/>
                          <a:pt x="354897" y="305337"/>
                          <a:pt x="360866" y="348326"/>
                        </a:cubicBezTo>
                        <a:cubicBezTo>
                          <a:pt x="367661" y="376711"/>
                          <a:pt x="350135" y="382108"/>
                          <a:pt x="333307" y="403444"/>
                        </a:cubicBezTo>
                        <a:cubicBezTo>
                          <a:pt x="365565" y="417414"/>
                          <a:pt x="387663" y="440084"/>
                          <a:pt x="362200" y="476469"/>
                        </a:cubicBezTo>
                        <a:cubicBezTo>
                          <a:pt x="318321" y="516411"/>
                          <a:pt x="249868" y="528857"/>
                          <a:pt x="192718" y="540604"/>
                        </a:cubicBezTo>
                        <a:close/>
                      </a:path>
                    </a:pathLst>
                  </a:custGeom>
                  <a:solidFill>
                    <a:srgbClr val="CFE5BD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287" name="Google Shape;287;p3"/>
                  <p:cNvSpPr/>
                  <p:nvPr/>
                </p:nvSpPr>
                <p:spPr>
                  <a:xfrm>
                    <a:off x="1121941" y="2969319"/>
                    <a:ext cx="404159" cy="99090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04159" h="990908" extrusionOk="0">
                        <a:moveTo>
                          <a:pt x="396558" y="583905"/>
                        </a:moveTo>
                        <a:cubicBezTo>
                          <a:pt x="363665" y="545170"/>
                          <a:pt x="299149" y="524850"/>
                          <a:pt x="338075" y="447063"/>
                        </a:cubicBezTo>
                        <a:cubicBezTo>
                          <a:pt x="339535" y="444205"/>
                          <a:pt x="370904" y="448269"/>
                          <a:pt x="367920" y="426933"/>
                        </a:cubicBezTo>
                        <a:cubicBezTo>
                          <a:pt x="376619" y="356321"/>
                          <a:pt x="377762" y="266786"/>
                          <a:pt x="312865" y="222019"/>
                        </a:cubicBezTo>
                        <a:cubicBezTo>
                          <a:pt x="314326" y="182014"/>
                          <a:pt x="328359" y="29931"/>
                          <a:pt x="274257" y="35328"/>
                        </a:cubicBezTo>
                        <a:cubicBezTo>
                          <a:pt x="255207" y="-16234"/>
                          <a:pt x="119635" y="-11789"/>
                          <a:pt x="115888" y="51521"/>
                        </a:cubicBezTo>
                        <a:cubicBezTo>
                          <a:pt x="66358" y="56474"/>
                          <a:pt x="92711" y="194840"/>
                          <a:pt x="93600" y="232242"/>
                        </a:cubicBezTo>
                        <a:cubicBezTo>
                          <a:pt x="31814" y="278470"/>
                          <a:pt x="26607" y="363941"/>
                          <a:pt x="28766" y="435442"/>
                        </a:cubicBezTo>
                        <a:cubicBezTo>
                          <a:pt x="29211" y="460842"/>
                          <a:pt x="57849" y="448840"/>
                          <a:pt x="70740" y="450746"/>
                        </a:cubicBezTo>
                        <a:cubicBezTo>
                          <a:pt x="73851" y="483511"/>
                          <a:pt x="74994" y="521611"/>
                          <a:pt x="46991" y="544408"/>
                        </a:cubicBezTo>
                        <a:cubicBezTo>
                          <a:pt x="20829" y="559775"/>
                          <a:pt x="1906" y="611464"/>
                          <a:pt x="44133" y="617497"/>
                        </a:cubicBezTo>
                        <a:cubicBezTo>
                          <a:pt x="890" y="630197"/>
                          <a:pt x="-22097" y="700682"/>
                          <a:pt x="29973" y="716557"/>
                        </a:cubicBezTo>
                        <a:cubicBezTo>
                          <a:pt x="31179" y="718461"/>
                          <a:pt x="32132" y="730336"/>
                          <a:pt x="35878" y="733384"/>
                        </a:cubicBezTo>
                        <a:cubicBezTo>
                          <a:pt x="-9588" y="750021"/>
                          <a:pt x="-11620" y="809584"/>
                          <a:pt x="41276" y="813584"/>
                        </a:cubicBezTo>
                        <a:cubicBezTo>
                          <a:pt x="-3746" y="839747"/>
                          <a:pt x="-8318" y="908200"/>
                          <a:pt x="53150" y="912772"/>
                        </a:cubicBezTo>
                        <a:cubicBezTo>
                          <a:pt x="88837" y="913153"/>
                          <a:pt x="124016" y="903310"/>
                          <a:pt x="159259" y="898421"/>
                        </a:cubicBezTo>
                        <a:cubicBezTo>
                          <a:pt x="137224" y="913788"/>
                          <a:pt x="124270" y="946998"/>
                          <a:pt x="142368" y="970176"/>
                        </a:cubicBezTo>
                        <a:cubicBezTo>
                          <a:pt x="170879" y="1006688"/>
                          <a:pt x="222568" y="986051"/>
                          <a:pt x="258319" y="975319"/>
                        </a:cubicBezTo>
                        <a:cubicBezTo>
                          <a:pt x="297562" y="961285"/>
                          <a:pt x="346012" y="957857"/>
                          <a:pt x="374079" y="923821"/>
                        </a:cubicBezTo>
                        <a:cubicBezTo>
                          <a:pt x="397638" y="896008"/>
                          <a:pt x="385382" y="849653"/>
                          <a:pt x="346647" y="845652"/>
                        </a:cubicBezTo>
                        <a:cubicBezTo>
                          <a:pt x="371279" y="834501"/>
                          <a:pt x="382207" y="805495"/>
                          <a:pt x="371057" y="780857"/>
                        </a:cubicBezTo>
                        <a:cubicBezTo>
                          <a:pt x="362344" y="761610"/>
                          <a:pt x="342259" y="750123"/>
                          <a:pt x="321247" y="752371"/>
                        </a:cubicBezTo>
                        <a:cubicBezTo>
                          <a:pt x="385382" y="748434"/>
                          <a:pt x="427991" y="685505"/>
                          <a:pt x="350584" y="659597"/>
                        </a:cubicBezTo>
                        <a:cubicBezTo>
                          <a:pt x="302515" y="655787"/>
                          <a:pt x="436690" y="669821"/>
                          <a:pt x="396558" y="583905"/>
                        </a:cubicBezTo>
                        <a:close/>
                        <a:moveTo>
                          <a:pt x="291339" y="83525"/>
                        </a:moveTo>
                        <a:cubicBezTo>
                          <a:pt x="291847" y="98828"/>
                          <a:pt x="292418" y="114132"/>
                          <a:pt x="292926" y="129435"/>
                        </a:cubicBezTo>
                        <a:lnTo>
                          <a:pt x="105792" y="175981"/>
                        </a:lnTo>
                        <a:cubicBezTo>
                          <a:pt x="105030" y="163916"/>
                          <a:pt x="104776" y="151851"/>
                          <a:pt x="104776" y="139786"/>
                        </a:cubicBezTo>
                        <a:cubicBezTo>
                          <a:pt x="166307" y="129753"/>
                          <a:pt x="229172" y="100162"/>
                          <a:pt x="291085" y="83525"/>
                        </a:cubicBezTo>
                        <a:close/>
                        <a:moveTo>
                          <a:pt x="293561" y="147533"/>
                        </a:moveTo>
                        <a:lnTo>
                          <a:pt x="295847" y="212049"/>
                        </a:lnTo>
                        <a:cubicBezTo>
                          <a:pt x="235459" y="188897"/>
                          <a:pt x="168117" y="192212"/>
                          <a:pt x="110300" y="221193"/>
                        </a:cubicBezTo>
                        <a:cubicBezTo>
                          <a:pt x="109094" y="212113"/>
                          <a:pt x="108141" y="202969"/>
                          <a:pt x="107379" y="193824"/>
                        </a:cubicBezTo>
                        <a:close/>
                        <a:moveTo>
                          <a:pt x="194057" y="16152"/>
                        </a:moveTo>
                        <a:cubicBezTo>
                          <a:pt x="213869" y="14056"/>
                          <a:pt x="248984" y="13548"/>
                          <a:pt x="256096" y="36979"/>
                        </a:cubicBezTo>
                        <a:cubicBezTo>
                          <a:pt x="215139" y="41107"/>
                          <a:pt x="174181" y="45615"/>
                          <a:pt x="133224" y="49679"/>
                        </a:cubicBezTo>
                        <a:cubicBezTo>
                          <a:pt x="136208" y="21613"/>
                          <a:pt x="171768" y="18438"/>
                          <a:pt x="193803" y="16152"/>
                        </a:cubicBezTo>
                        <a:close/>
                        <a:moveTo>
                          <a:pt x="111507" y="70444"/>
                        </a:moveTo>
                        <a:cubicBezTo>
                          <a:pt x="137605" y="72095"/>
                          <a:pt x="295276" y="37170"/>
                          <a:pt x="290323" y="65554"/>
                        </a:cubicBezTo>
                        <a:cubicBezTo>
                          <a:pt x="228918" y="86446"/>
                          <a:pt x="165355" y="103083"/>
                          <a:pt x="105093" y="126197"/>
                        </a:cubicBezTo>
                        <a:cubicBezTo>
                          <a:pt x="106681" y="108417"/>
                          <a:pt x="102680" y="86065"/>
                          <a:pt x="111189" y="70444"/>
                        </a:cubicBezTo>
                        <a:close/>
                        <a:moveTo>
                          <a:pt x="46419" y="432902"/>
                        </a:moveTo>
                        <a:cubicBezTo>
                          <a:pt x="42609" y="356067"/>
                          <a:pt x="52769" y="256499"/>
                          <a:pt x="137034" y="227416"/>
                        </a:cubicBezTo>
                        <a:cubicBezTo>
                          <a:pt x="293561" y="176616"/>
                          <a:pt x="379921" y="271866"/>
                          <a:pt x="350521" y="426870"/>
                        </a:cubicBezTo>
                        <a:close/>
                        <a:moveTo>
                          <a:pt x="262319" y="567204"/>
                        </a:moveTo>
                        <a:lnTo>
                          <a:pt x="131636" y="595081"/>
                        </a:lnTo>
                        <a:cubicBezTo>
                          <a:pt x="113348" y="568538"/>
                          <a:pt x="184595" y="524850"/>
                          <a:pt x="164974" y="448459"/>
                        </a:cubicBezTo>
                        <a:lnTo>
                          <a:pt x="238443" y="446999"/>
                        </a:lnTo>
                        <a:cubicBezTo>
                          <a:pt x="232189" y="488604"/>
                          <a:pt x="240558" y="531086"/>
                          <a:pt x="262129" y="567204"/>
                        </a:cubicBezTo>
                        <a:close/>
                        <a:moveTo>
                          <a:pt x="36069" y="586890"/>
                        </a:moveTo>
                        <a:cubicBezTo>
                          <a:pt x="68771" y="527644"/>
                          <a:pt x="97854" y="542440"/>
                          <a:pt x="88456" y="450238"/>
                        </a:cubicBezTo>
                        <a:lnTo>
                          <a:pt x="147194" y="449031"/>
                        </a:lnTo>
                        <a:cubicBezTo>
                          <a:pt x="167514" y="524469"/>
                          <a:pt x="99442" y="554759"/>
                          <a:pt x="112269" y="599272"/>
                        </a:cubicBezTo>
                        <a:cubicBezTo>
                          <a:pt x="91758" y="603272"/>
                          <a:pt x="37466" y="620926"/>
                          <a:pt x="35878" y="586890"/>
                        </a:cubicBezTo>
                        <a:close/>
                        <a:moveTo>
                          <a:pt x="354521" y="867496"/>
                        </a:moveTo>
                        <a:cubicBezTo>
                          <a:pt x="402781" y="909914"/>
                          <a:pt x="318771" y="944458"/>
                          <a:pt x="283211" y="949347"/>
                        </a:cubicBezTo>
                        <a:cubicBezTo>
                          <a:pt x="248095" y="957158"/>
                          <a:pt x="212154" y="978875"/>
                          <a:pt x="175642" y="970239"/>
                        </a:cubicBezTo>
                        <a:cubicBezTo>
                          <a:pt x="158497" y="964588"/>
                          <a:pt x="146178" y="949094"/>
                          <a:pt x="153544" y="930805"/>
                        </a:cubicBezTo>
                        <a:cubicBezTo>
                          <a:pt x="160021" y="906612"/>
                          <a:pt x="304483" y="850160"/>
                          <a:pt x="354331" y="867496"/>
                        </a:cubicBezTo>
                        <a:close/>
                        <a:moveTo>
                          <a:pt x="354204" y="786153"/>
                        </a:moveTo>
                        <a:cubicBezTo>
                          <a:pt x="394399" y="853463"/>
                          <a:pt x="147765" y="877339"/>
                          <a:pt x="105157" y="889086"/>
                        </a:cubicBezTo>
                        <a:cubicBezTo>
                          <a:pt x="51372" y="908136"/>
                          <a:pt x="-12699" y="873592"/>
                          <a:pt x="53912" y="821966"/>
                        </a:cubicBezTo>
                        <a:cubicBezTo>
                          <a:pt x="113793" y="817648"/>
                          <a:pt x="325502" y="741766"/>
                          <a:pt x="354013" y="786153"/>
                        </a:cubicBezTo>
                        <a:close/>
                        <a:moveTo>
                          <a:pt x="293053" y="674392"/>
                        </a:moveTo>
                        <a:cubicBezTo>
                          <a:pt x="319977" y="665884"/>
                          <a:pt x="378143" y="666963"/>
                          <a:pt x="373000" y="710841"/>
                        </a:cubicBezTo>
                        <a:cubicBezTo>
                          <a:pt x="350838" y="738020"/>
                          <a:pt x="307214" y="742210"/>
                          <a:pt x="275972" y="753831"/>
                        </a:cubicBezTo>
                        <a:cubicBezTo>
                          <a:pt x="232030" y="758022"/>
                          <a:pt x="61977" y="815490"/>
                          <a:pt x="26988" y="789454"/>
                        </a:cubicBezTo>
                        <a:cubicBezTo>
                          <a:pt x="-10032" y="761896"/>
                          <a:pt x="65088" y="743608"/>
                          <a:pt x="53912" y="723859"/>
                        </a:cubicBezTo>
                        <a:cubicBezTo>
                          <a:pt x="132462" y="707666"/>
                          <a:pt x="214059" y="690648"/>
                          <a:pt x="292863" y="674392"/>
                        </a:cubicBezTo>
                        <a:close/>
                        <a:moveTo>
                          <a:pt x="354648" y="639531"/>
                        </a:moveTo>
                        <a:cubicBezTo>
                          <a:pt x="294323" y="652993"/>
                          <a:pt x="239840" y="662772"/>
                          <a:pt x="179515" y="676044"/>
                        </a:cubicBezTo>
                        <a:lnTo>
                          <a:pt x="47308" y="704555"/>
                        </a:lnTo>
                        <a:cubicBezTo>
                          <a:pt x="37021" y="705889"/>
                          <a:pt x="23750" y="694522"/>
                          <a:pt x="19241" y="685505"/>
                        </a:cubicBezTo>
                        <a:cubicBezTo>
                          <a:pt x="-15620" y="609813"/>
                          <a:pt x="264224" y="596160"/>
                          <a:pt x="316294" y="573745"/>
                        </a:cubicBezTo>
                        <a:cubicBezTo>
                          <a:pt x="326899" y="571459"/>
                          <a:pt x="326835" y="553298"/>
                          <a:pt x="314961" y="555838"/>
                        </a:cubicBezTo>
                        <a:lnTo>
                          <a:pt x="281687" y="563331"/>
                        </a:lnTo>
                        <a:cubicBezTo>
                          <a:pt x="258871" y="529206"/>
                          <a:pt x="249695" y="487760"/>
                          <a:pt x="255969" y="447190"/>
                        </a:cubicBezTo>
                        <a:lnTo>
                          <a:pt x="321946" y="445856"/>
                        </a:lnTo>
                        <a:cubicBezTo>
                          <a:pt x="294831" y="486433"/>
                          <a:pt x="311722" y="544154"/>
                          <a:pt x="352870" y="568347"/>
                        </a:cubicBezTo>
                        <a:cubicBezTo>
                          <a:pt x="382398" y="583334"/>
                          <a:pt x="401575" y="632483"/>
                          <a:pt x="354458" y="63953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288" name="Google Shape;288;p3"/>
                <p:cNvSpPr/>
                <p:nvPr/>
              </p:nvSpPr>
              <p:spPr>
                <a:xfrm>
                  <a:off x="1308648" y="1609666"/>
                  <a:ext cx="17700" cy="1368300"/>
                </a:xfrm>
                <a:prstGeom prst="rect">
                  <a:avLst/>
                </a:pr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289" name="Google Shape;289;p3"/>
              <p:cNvSpPr/>
              <p:nvPr/>
            </p:nvSpPr>
            <p:spPr>
              <a:xfrm>
                <a:off x="1183450" y="3621050"/>
                <a:ext cx="70700" cy="18125"/>
              </a:xfrm>
              <a:custGeom>
                <a:avLst/>
                <a:gdLst/>
                <a:ahLst/>
                <a:cxnLst/>
                <a:rect l="l" t="t" r="r" b="b"/>
                <a:pathLst>
                  <a:path w="2828" h="725" extrusionOk="0">
                    <a:moveTo>
                      <a:pt x="0" y="725"/>
                    </a:moveTo>
                    <a:cubicBezTo>
                      <a:pt x="930" y="439"/>
                      <a:pt x="1889" y="256"/>
                      <a:pt x="2828" y="0"/>
                    </a:cubicBezTo>
                  </a:path>
                </a:pathLst>
              </a:custGeom>
              <a:noFill/>
              <a:ln w="28575" cap="rnd" cmpd="sng">
                <a:solidFill>
                  <a:schemeClr val="l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290" name="Google Shape;290;p3"/>
              <p:cNvSpPr/>
              <p:nvPr/>
            </p:nvSpPr>
            <p:spPr>
              <a:xfrm>
                <a:off x="1188900" y="3717125"/>
                <a:ext cx="7612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3045" h="724" extrusionOk="0">
                    <a:moveTo>
                      <a:pt x="0" y="724"/>
                    </a:moveTo>
                    <a:cubicBezTo>
                      <a:pt x="995" y="410"/>
                      <a:pt x="2019" y="187"/>
                      <a:pt x="3045" y="0"/>
                    </a:cubicBezTo>
                  </a:path>
                </a:pathLst>
              </a:custGeom>
              <a:noFill/>
              <a:ln w="28575" cap="rnd" cmpd="sng">
                <a:solidFill>
                  <a:schemeClr val="l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291" name="Google Shape;291;p3"/>
              <p:cNvSpPr/>
              <p:nvPr/>
            </p:nvSpPr>
            <p:spPr>
              <a:xfrm>
                <a:off x="1185275" y="3820425"/>
                <a:ext cx="39875" cy="9050"/>
              </a:xfrm>
              <a:custGeom>
                <a:avLst/>
                <a:gdLst/>
                <a:ahLst/>
                <a:cxnLst/>
                <a:rect l="l" t="t" r="r" b="b"/>
                <a:pathLst>
                  <a:path w="1595" h="362" extrusionOk="0">
                    <a:moveTo>
                      <a:pt x="0" y="362"/>
                    </a:moveTo>
                    <a:cubicBezTo>
                      <a:pt x="526" y="219"/>
                      <a:pt x="1059" y="97"/>
                      <a:pt x="1595" y="0"/>
                    </a:cubicBezTo>
                  </a:path>
                </a:pathLst>
              </a:custGeom>
              <a:noFill/>
              <a:ln w="28575" cap="rnd" cmpd="sng">
                <a:solidFill>
                  <a:schemeClr val="l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292" name="Google Shape;292;p3"/>
              <p:cNvSpPr/>
              <p:nvPr/>
            </p:nvSpPr>
            <p:spPr>
              <a:xfrm>
                <a:off x="1301250" y="3911025"/>
                <a:ext cx="18125" cy="7250"/>
              </a:xfrm>
              <a:custGeom>
                <a:avLst/>
                <a:gdLst/>
                <a:ahLst/>
                <a:cxnLst/>
                <a:rect l="l" t="t" r="r" b="b"/>
                <a:pathLst>
                  <a:path w="725" h="290" extrusionOk="0">
                    <a:moveTo>
                      <a:pt x="0" y="290"/>
                    </a:moveTo>
                    <a:cubicBezTo>
                      <a:pt x="363" y="145"/>
                      <a:pt x="363" y="145"/>
                      <a:pt x="725" y="0"/>
                    </a:cubicBezTo>
                  </a:path>
                </a:pathLst>
              </a:custGeom>
              <a:noFill/>
              <a:ln w="28575" cap="rnd" cmpd="sng">
                <a:solidFill>
                  <a:schemeClr val="l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</p:grpSp>
      <p:grpSp>
        <p:nvGrpSpPr>
          <p:cNvPr id="293" name="Google Shape;293;p3"/>
          <p:cNvGrpSpPr/>
          <p:nvPr/>
        </p:nvGrpSpPr>
        <p:grpSpPr>
          <a:xfrm>
            <a:off x="7144996" y="3810165"/>
            <a:ext cx="157798" cy="180711"/>
            <a:chOff x="3462796" y="2555878"/>
            <a:chExt cx="157798" cy="180711"/>
          </a:xfrm>
        </p:grpSpPr>
        <p:sp>
          <p:nvSpPr>
            <p:cNvPr id="294" name="Google Shape;294;p3"/>
            <p:cNvSpPr/>
            <p:nvPr/>
          </p:nvSpPr>
          <p:spPr>
            <a:xfrm>
              <a:off x="3528860" y="2555878"/>
              <a:ext cx="20839" cy="53711"/>
            </a:xfrm>
            <a:custGeom>
              <a:avLst/>
              <a:gdLst/>
              <a:ahLst/>
              <a:cxnLst/>
              <a:rect l="l" t="t" r="r" b="b"/>
              <a:pathLst>
                <a:path w="20839" h="53711" extrusionOk="0">
                  <a:moveTo>
                    <a:pt x="9741" y="60"/>
                  </a:moveTo>
                  <a:cubicBezTo>
                    <a:pt x="-2451" y="2600"/>
                    <a:pt x="-4483" y="55686"/>
                    <a:pt x="11074" y="53654"/>
                  </a:cubicBezTo>
                  <a:cubicBezTo>
                    <a:pt x="23266" y="51114"/>
                    <a:pt x="25362" y="-2035"/>
                    <a:pt x="9741" y="6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5" name="Google Shape;295;p3"/>
            <p:cNvSpPr/>
            <p:nvPr/>
          </p:nvSpPr>
          <p:spPr>
            <a:xfrm>
              <a:off x="3528860" y="2682878"/>
              <a:ext cx="20839" cy="53711"/>
            </a:xfrm>
            <a:custGeom>
              <a:avLst/>
              <a:gdLst/>
              <a:ahLst/>
              <a:cxnLst/>
              <a:rect l="l" t="t" r="r" b="b"/>
              <a:pathLst>
                <a:path w="20839" h="53711" extrusionOk="0">
                  <a:moveTo>
                    <a:pt x="9741" y="60"/>
                  </a:moveTo>
                  <a:cubicBezTo>
                    <a:pt x="-2451" y="2600"/>
                    <a:pt x="-4483" y="55686"/>
                    <a:pt x="11074" y="53654"/>
                  </a:cubicBezTo>
                  <a:cubicBezTo>
                    <a:pt x="23266" y="51114"/>
                    <a:pt x="25362" y="-2035"/>
                    <a:pt x="9741" y="6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6" name="Google Shape;296;p3"/>
            <p:cNvSpPr/>
            <p:nvPr/>
          </p:nvSpPr>
          <p:spPr>
            <a:xfrm>
              <a:off x="3571315" y="2597137"/>
              <a:ext cx="47570" cy="33554"/>
            </a:xfrm>
            <a:custGeom>
              <a:avLst/>
              <a:gdLst/>
              <a:ahLst/>
              <a:cxnLst/>
              <a:rect l="l" t="t" r="r" b="b"/>
              <a:pathLst>
                <a:path w="47570" h="33554" extrusionOk="0">
                  <a:moveTo>
                    <a:pt x="47423" y="3886"/>
                  </a:moveTo>
                  <a:cubicBezTo>
                    <a:pt x="36183" y="-9449"/>
                    <a:pt x="10910" y="15189"/>
                    <a:pt x="306" y="22936"/>
                  </a:cubicBezTo>
                  <a:cubicBezTo>
                    <a:pt x="-4584" y="50305"/>
                    <a:pt x="50788" y="17729"/>
                    <a:pt x="47423" y="3886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7" name="Google Shape;297;p3"/>
            <p:cNvSpPr/>
            <p:nvPr/>
          </p:nvSpPr>
          <p:spPr>
            <a:xfrm>
              <a:off x="3572203" y="2660050"/>
              <a:ext cx="48391" cy="35006"/>
            </a:xfrm>
            <a:custGeom>
              <a:avLst/>
              <a:gdLst/>
              <a:ahLst/>
              <a:cxnLst/>
              <a:rect l="l" t="t" r="r" b="b"/>
              <a:pathLst>
                <a:path w="48391" h="35006" extrusionOk="0">
                  <a:moveTo>
                    <a:pt x="45900" y="20221"/>
                  </a:moveTo>
                  <a:cubicBezTo>
                    <a:pt x="32120" y="15713"/>
                    <a:pt x="14849" y="-8608"/>
                    <a:pt x="1450" y="3203"/>
                  </a:cubicBezTo>
                  <a:cubicBezTo>
                    <a:pt x="-11123" y="21047"/>
                    <a:pt x="62664" y="54384"/>
                    <a:pt x="45900" y="2022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8" name="Google Shape;298;p3"/>
            <p:cNvSpPr/>
            <p:nvPr/>
          </p:nvSpPr>
          <p:spPr>
            <a:xfrm>
              <a:off x="3466564" y="2662661"/>
              <a:ext cx="42019" cy="33548"/>
            </a:xfrm>
            <a:custGeom>
              <a:avLst/>
              <a:gdLst/>
              <a:ahLst/>
              <a:cxnLst/>
              <a:rect l="l" t="t" r="r" b="b"/>
              <a:pathLst>
                <a:path w="42019" h="33548" extrusionOk="0">
                  <a:moveTo>
                    <a:pt x="41239" y="1798"/>
                  </a:moveTo>
                  <a:cubicBezTo>
                    <a:pt x="31397" y="-7981"/>
                    <a:pt x="-17625" y="24912"/>
                    <a:pt x="6695" y="33548"/>
                  </a:cubicBezTo>
                  <a:cubicBezTo>
                    <a:pt x="17935" y="27452"/>
                    <a:pt x="47145" y="17991"/>
                    <a:pt x="41239" y="1798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9" name="Google Shape;299;p3"/>
            <p:cNvSpPr/>
            <p:nvPr/>
          </p:nvSpPr>
          <p:spPr>
            <a:xfrm>
              <a:off x="3462796" y="2597064"/>
              <a:ext cx="40843" cy="33781"/>
            </a:xfrm>
            <a:custGeom>
              <a:avLst/>
              <a:gdLst/>
              <a:ahLst/>
              <a:cxnLst/>
              <a:rect l="l" t="t" r="r" b="b"/>
              <a:pathLst>
                <a:path w="40843" h="33781" extrusionOk="0">
                  <a:moveTo>
                    <a:pt x="38339" y="18755"/>
                  </a:moveTo>
                  <a:cubicBezTo>
                    <a:pt x="27163" y="13865"/>
                    <a:pt x="13447" y="-8614"/>
                    <a:pt x="1509" y="3578"/>
                  </a:cubicBezTo>
                  <a:cubicBezTo>
                    <a:pt x="-10556" y="21676"/>
                    <a:pt x="54151" y="52346"/>
                    <a:pt x="38339" y="18755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TITLE_1_1">
    <p:bg>
      <p:bgPr>
        <a:solidFill>
          <a:schemeClr val="accent4"/>
        </a:solidFill>
        <a:effectLst/>
      </p:bgPr>
    </p:bg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4"/>
          <p:cNvSpPr/>
          <p:nvPr/>
        </p:nvSpPr>
        <p:spPr>
          <a:xfrm>
            <a:off x="-132700" y="532398"/>
            <a:ext cx="1117500" cy="1117500"/>
          </a:xfrm>
          <a:prstGeom prst="chord">
            <a:avLst>
              <a:gd name="adj1" fmla="val 13399399"/>
              <a:gd name="adj2" fmla="val 8184747"/>
            </a:avLst>
          </a:prstGeom>
          <a:solidFill>
            <a:srgbClr val="FFFFFF">
              <a:alpha val="1341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2" name="Google Shape;302;p4"/>
          <p:cNvSpPr/>
          <p:nvPr/>
        </p:nvSpPr>
        <p:spPr>
          <a:xfrm>
            <a:off x="820" y="665918"/>
            <a:ext cx="850500" cy="850500"/>
          </a:xfrm>
          <a:prstGeom prst="chord">
            <a:avLst>
              <a:gd name="adj1" fmla="val 11949430"/>
              <a:gd name="adj2" fmla="val 9637875"/>
            </a:avLst>
          </a:prstGeom>
          <a:solidFill>
            <a:srgbClr val="FFFFFF">
              <a:alpha val="1341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3" name="Google Shape;303;p4"/>
          <p:cNvSpPr txBox="1">
            <a:spLocks noGrp="1"/>
          </p:cNvSpPr>
          <p:nvPr>
            <p:ph type="body" idx="1"/>
          </p:nvPr>
        </p:nvSpPr>
        <p:spPr>
          <a:xfrm>
            <a:off x="779100" y="946325"/>
            <a:ext cx="5134800" cy="3510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457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Char char="⊹"/>
              <a:defRPr sz="3600"/>
            </a:lvl1pPr>
            <a:lvl2pPr marL="914400" lvl="1" indent="-457200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3600"/>
              <a:buChar char="×"/>
              <a:defRPr sz="3600"/>
            </a:lvl2pPr>
            <a:lvl3pPr marL="1371600" lvl="2" indent="-457200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3600"/>
              <a:buChar char="⬩"/>
              <a:defRPr sz="3600"/>
            </a:lvl3pPr>
            <a:lvl4pPr marL="1828800" lvl="3" indent="-457200" rtl="0">
              <a:spcBef>
                <a:spcPts val="800"/>
              </a:spcBef>
              <a:spcAft>
                <a:spcPts val="0"/>
              </a:spcAft>
              <a:buSzPts val="3600"/>
              <a:buChar char="●"/>
              <a:defRPr sz="3600"/>
            </a:lvl4pPr>
            <a:lvl5pPr marL="2286000" lvl="4" indent="-457200" rtl="0">
              <a:spcBef>
                <a:spcPts val="800"/>
              </a:spcBef>
              <a:spcAft>
                <a:spcPts val="0"/>
              </a:spcAft>
              <a:buSzPts val="3600"/>
              <a:buChar char="○"/>
              <a:defRPr sz="3600"/>
            </a:lvl5pPr>
            <a:lvl6pPr marL="2743200" lvl="5" indent="-457200" rtl="0">
              <a:spcBef>
                <a:spcPts val="800"/>
              </a:spcBef>
              <a:spcAft>
                <a:spcPts val="0"/>
              </a:spcAft>
              <a:buSzPts val="3600"/>
              <a:buChar char="■"/>
              <a:defRPr sz="3600"/>
            </a:lvl6pPr>
            <a:lvl7pPr marL="3200400" lvl="6" indent="-457200" rtl="0">
              <a:spcBef>
                <a:spcPts val="800"/>
              </a:spcBef>
              <a:spcAft>
                <a:spcPts val="0"/>
              </a:spcAft>
              <a:buSzPts val="3600"/>
              <a:buChar char="●"/>
              <a:defRPr sz="3600"/>
            </a:lvl7pPr>
            <a:lvl8pPr marL="3657600" lvl="7" indent="-457200" rtl="0">
              <a:spcBef>
                <a:spcPts val="800"/>
              </a:spcBef>
              <a:spcAft>
                <a:spcPts val="0"/>
              </a:spcAft>
              <a:buSzPts val="3600"/>
              <a:buChar char="○"/>
              <a:defRPr sz="3600"/>
            </a:lvl8pPr>
            <a:lvl9pPr marL="4114800" lvl="8" indent="-457200" rtl="0">
              <a:spcBef>
                <a:spcPts val="800"/>
              </a:spcBef>
              <a:spcAft>
                <a:spcPts val="800"/>
              </a:spcAft>
              <a:buSzPts val="3600"/>
              <a:buChar char="■"/>
              <a:defRPr sz="3600"/>
            </a:lvl9pPr>
          </a:lstStyle>
          <a:p>
            <a:endParaRPr/>
          </a:p>
        </p:txBody>
      </p:sp>
      <p:sp>
        <p:nvSpPr>
          <p:cNvPr id="304" name="Google Shape;304;p4"/>
          <p:cNvSpPr txBox="1"/>
          <p:nvPr/>
        </p:nvSpPr>
        <p:spPr>
          <a:xfrm>
            <a:off x="167203" y="854053"/>
            <a:ext cx="498900" cy="65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 b="1">
                <a:solidFill>
                  <a:schemeClr val="accent1"/>
                </a:solidFill>
                <a:latin typeface="Encode Sans Semi Condensed"/>
                <a:ea typeface="Encode Sans Semi Condensed"/>
                <a:cs typeface="Encode Sans Semi Condensed"/>
                <a:sym typeface="Encode Sans Semi Condensed"/>
              </a:rPr>
              <a:t>“</a:t>
            </a:r>
            <a:endParaRPr sz="6000" b="1">
              <a:solidFill>
                <a:schemeClr val="accent1"/>
              </a:solidFill>
              <a:latin typeface="Encode Sans Semi Condensed"/>
              <a:ea typeface="Encode Sans Semi Condensed"/>
              <a:cs typeface="Encode Sans Semi Condensed"/>
              <a:sym typeface="Encode Sans Semi Condensed"/>
            </a:endParaRPr>
          </a:p>
        </p:txBody>
      </p:sp>
      <p:sp>
        <p:nvSpPr>
          <p:cNvPr id="305" name="Google Shape;305;p4"/>
          <p:cNvSpPr txBox="1">
            <a:spLocks noGrp="1"/>
          </p:cNvSpPr>
          <p:nvPr>
            <p:ph type="sldNum" idx="12"/>
          </p:nvPr>
        </p:nvSpPr>
        <p:spPr>
          <a:xfrm>
            <a:off x="8696403" y="4673650"/>
            <a:ext cx="3330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306" name="Google Shape;306;p4"/>
          <p:cNvGrpSpPr/>
          <p:nvPr/>
        </p:nvGrpSpPr>
        <p:grpSpPr>
          <a:xfrm>
            <a:off x="6196930" y="-29"/>
            <a:ext cx="2985505" cy="4610466"/>
            <a:chOff x="6196930" y="-29"/>
            <a:chExt cx="2985505" cy="4610466"/>
          </a:xfrm>
        </p:grpSpPr>
        <p:grpSp>
          <p:nvGrpSpPr>
            <p:cNvPr id="307" name="Google Shape;307;p4"/>
            <p:cNvGrpSpPr/>
            <p:nvPr/>
          </p:nvGrpSpPr>
          <p:grpSpPr>
            <a:xfrm>
              <a:off x="7737776" y="-17"/>
              <a:ext cx="448629" cy="4610455"/>
              <a:chOff x="6798998" y="-1296139"/>
              <a:chExt cx="476555" cy="4897445"/>
            </a:xfrm>
          </p:grpSpPr>
          <p:sp>
            <p:nvSpPr>
              <p:cNvPr id="308" name="Google Shape;308;p4"/>
              <p:cNvSpPr/>
              <p:nvPr/>
            </p:nvSpPr>
            <p:spPr>
              <a:xfrm>
                <a:off x="6798998" y="2971595"/>
                <a:ext cx="476555" cy="629711"/>
              </a:xfrm>
              <a:custGeom>
                <a:avLst/>
                <a:gdLst/>
                <a:ahLst/>
                <a:cxnLst/>
                <a:rect l="l" t="t" r="r" b="b"/>
                <a:pathLst>
                  <a:path w="476555" h="629711" extrusionOk="0">
                    <a:moveTo>
                      <a:pt x="320201" y="161890"/>
                    </a:moveTo>
                    <a:cubicBezTo>
                      <a:pt x="320201" y="126330"/>
                      <a:pt x="347824" y="28984"/>
                      <a:pt x="296008" y="26762"/>
                    </a:cubicBezTo>
                    <a:cubicBezTo>
                      <a:pt x="297722" y="-5496"/>
                      <a:pt x="165198" y="-10957"/>
                      <a:pt x="178406" y="23460"/>
                    </a:cubicBezTo>
                    <a:cubicBezTo>
                      <a:pt x="166277" y="25936"/>
                      <a:pt x="129701" y="19840"/>
                      <a:pt x="140306" y="41430"/>
                    </a:cubicBezTo>
                    <a:cubicBezTo>
                      <a:pt x="138210" y="84864"/>
                      <a:pt x="137448" y="128425"/>
                      <a:pt x="135797" y="171859"/>
                    </a:cubicBezTo>
                    <a:cubicBezTo>
                      <a:pt x="-17047" y="238661"/>
                      <a:pt x="-46892" y="457165"/>
                      <a:pt x="77123" y="566385"/>
                    </a:cubicBezTo>
                    <a:cubicBezTo>
                      <a:pt x="364651" y="804827"/>
                      <a:pt x="669451" y="303241"/>
                      <a:pt x="320201" y="161890"/>
                    </a:cubicBezTo>
                    <a:close/>
                  </a:path>
                </a:pathLst>
              </a:custGeom>
              <a:solidFill>
                <a:srgbClr val="001F6E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9" name="Google Shape;309;p4"/>
              <p:cNvSpPr/>
              <p:nvPr/>
            </p:nvSpPr>
            <p:spPr>
              <a:xfrm>
                <a:off x="7026850" y="-1296139"/>
                <a:ext cx="17700" cy="4271100"/>
              </a:xfrm>
              <a:prstGeom prst="rect">
                <a:avLst/>
              </a:prstGeom>
              <a:solidFill>
                <a:srgbClr val="001F6E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10" name="Google Shape;310;p4"/>
            <p:cNvGrpSpPr/>
            <p:nvPr/>
          </p:nvGrpSpPr>
          <p:grpSpPr>
            <a:xfrm>
              <a:off x="8636876" y="46"/>
              <a:ext cx="382387" cy="1450044"/>
              <a:chOff x="5578966" y="2422197"/>
              <a:chExt cx="406190" cy="1540306"/>
            </a:xfrm>
          </p:grpSpPr>
          <p:sp>
            <p:nvSpPr>
              <p:cNvPr id="311" name="Google Shape;311;p4"/>
              <p:cNvSpPr/>
              <p:nvPr/>
            </p:nvSpPr>
            <p:spPr>
              <a:xfrm>
                <a:off x="5578966" y="2971595"/>
                <a:ext cx="406190" cy="990908"/>
              </a:xfrm>
              <a:custGeom>
                <a:avLst/>
                <a:gdLst/>
                <a:ahLst/>
                <a:cxnLst/>
                <a:rect l="l" t="t" r="r" b="b"/>
                <a:pathLst>
                  <a:path w="406190" h="990908" extrusionOk="0">
                    <a:moveTo>
                      <a:pt x="340083" y="447063"/>
                    </a:moveTo>
                    <a:cubicBezTo>
                      <a:pt x="341480" y="444205"/>
                      <a:pt x="372913" y="448269"/>
                      <a:pt x="369865" y="426933"/>
                    </a:cubicBezTo>
                    <a:cubicBezTo>
                      <a:pt x="378628" y="356321"/>
                      <a:pt x="379771" y="266786"/>
                      <a:pt x="314811" y="222019"/>
                    </a:cubicBezTo>
                    <a:cubicBezTo>
                      <a:pt x="316334" y="182014"/>
                      <a:pt x="330368" y="29931"/>
                      <a:pt x="276266" y="35328"/>
                    </a:cubicBezTo>
                    <a:cubicBezTo>
                      <a:pt x="257216" y="-16234"/>
                      <a:pt x="121643" y="-11789"/>
                      <a:pt x="117897" y="51521"/>
                    </a:cubicBezTo>
                    <a:cubicBezTo>
                      <a:pt x="68303" y="56474"/>
                      <a:pt x="94719" y="194840"/>
                      <a:pt x="95608" y="232242"/>
                    </a:cubicBezTo>
                    <a:cubicBezTo>
                      <a:pt x="33823" y="278470"/>
                      <a:pt x="28616" y="363941"/>
                      <a:pt x="30775" y="435442"/>
                    </a:cubicBezTo>
                    <a:cubicBezTo>
                      <a:pt x="31219" y="460842"/>
                      <a:pt x="59794" y="448840"/>
                      <a:pt x="72685" y="450746"/>
                    </a:cubicBezTo>
                    <a:cubicBezTo>
                      <a:pt x="75860" y="483511"/>
                      <a:pt x="77003" y="521611"/>
                      <a:pt x="48999" y="544408"/>
                    </a:cubicBezTo>
                    <a:cubicBezTo>
                      <a:pt x="22774" y="559775"/>
                      <a:pt x="3851" y="611464"/>
                      <a:pt x="46078" y="617497"/>
                    </a:cubicBezTo>
                    <a:cubicBezTo>
                      <a:pt x="2835" y="630197"/>
                      <a:pt x="-17041" y="715159"/>
                      <a:pt x="37824" y="733384"/>
                    </a:cubicBezTo>
                    <a:cubicBezTo>
                      <a:pt x="-17041" y="742719"/>
                      <a:pt x="-9611" y="809584"/>
                      <a:pt x="43284" y="813584"/>
                    </a:cubicBezTo>
                    <a:cubicBezTo>
                      <a:pt x="-1801" y="839747"/>
                      <a:pt x="-6309" y="908200"/>
                      <a:pt x="55095" y="912772"/>
                    </a:cubicBezTo>
                    <a:cubicBezTo>
                      <a:pt x="90782" y="913153"/>
                      <a:pt x="126025" y="903310"/>
                      <a:pt x="161268" y="898421"/>
                    </a:cubicBezTo>
                    <a:cubicBezTo>
                      <a:pt x="139233" y="913788"/>
                      <a:pt x="126279" y="946998"/>
                      <a:pt x="144313" y="970176"/>
                    </a:cubicBezTo>
                    <a:cubicBezTo>
                      <a:pt x="172888" y="1006688"/>
                      <a:pt x="224577" y="986051"/>
                      <a:pt x="260327" y="975319"/>
                    </a:cubicBezTo>
                    <a:cubicBezTo>
                      <a:pt x="299570" y="961285"/>
                      <a:pt x="348021" y="957857"/>
                      <a:pt x="376088" y="923821"/>
                    </a:cubicBezTo>
                    <a:cubicBezTo>
                      <a:pt x="399646" y="896008"/>
                      <a:pt x="387327" y="849653"/>
                      <a:pt x="348656" y="845652"/>
                    </a:cubicBezTo>
                    <a:cubicBezTo>
                      <a:pt x="373288" y="834501"/>
                      <a:pt x="384216" y="805495"/>
                      <a:pt x="373065" y="780857"/>
                    </a:cubicBezTo>
                    <a:cubicBezTo>
                      <a:pt x="364353" y="761610"/>
                      <a:pt x="344268" y="750123"/>
                      <a:pt x="323256" y="752371"/>
                    </a:cubicBezTo>
                    <a:cubicBezTo>
                      <a:pt x="387455" y="748370"/>
                      <a:pt x="429999" y="685505"/>
                      <a:pt x="352656" y="659597"/>
                    </a:cubicBezTo>
                    <a:cubicBezTo>
                      <a:pt x="304650" y="655978"/>
                      <a:pt x="438889" y="670011"/>
                      <a:pt x="398503" y="584096"/>
                    </a:cubicBezTo>
                    <a:cubicBezTo>
                      <a:pt x="365928" y="545170"/>
                      <a:pt x="301412" y="524850"/>
                      <a:pt x="340083" y="447063"/>
                    </a:cubicBezTo>
                    <a:close/>
                  </a:path>
                </a:pathLst>
              </a:custGeom>
              <a:solidFill>
                <a:srgbClr val="001F6E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2" name="Google Shape;312;p4"/>
              <p:cNvSpPr/>
              <p:nvPr/>
            </p:nvSpPr>
            <p:spPr>
              <a:xfrm>
                <a:off x="5774600" y="2422197"/>
                <a:ext cx="17700" cy="552900"/>
              </a:xfrm>
              <a:prstGeom prst="rect">
                <a:avLst/>
              </a:prstGeom>
              <a:solidFill>
                <a:srgbClr val="001F6E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13" name="Google Shape;313;p4"/>
            <p:cNvGrpSpPr/>
            <p:nvPr/>
          </p:nvGrpSpPr>
          <p:grpSpPr>
            <a:xfrm>
              <a:off x="8035385" y="23"/>
              <a:ext cx="439174" cy="2683136"/>
              <a:chOff x="6176324" y="940075"/>
              <a:chExt cx="466512" cy="2850155"/>
            </a:xfrm>
          </p:grpSpPr>
          <p:sp>
            <p:nvSpPr>
              <p:cNvPr id="314" name="Google Shape;314;p4"/>
              <p:cNvSpPr/>
              <p:nvPr/>
            </p:nvSpPr>
            <p:spPr>
              <a:xfrm>
                <a:off x="6176324" y="2971595"/>
                <a:ext cx="466512" cy="818636"/>
              </a:xfrm>
              <a:custGeom>
                <a:avLst/>
                <a:gdLst/>
                <a:ahLst/>
                <a:cxnLst/>
                <a:rect l="l" t="t" r="r" b="b"/>
                <a:pathLst>
                  <a:path w="466512" h="818636" extrusionOk="0">
                    <a:moveTo>
                      <a:pt x="332323" y="212841"/>
                    </a:moveTo>
                    <a:cubicBezTo>
                      <a:pt x="341531" y="160708"/>
                      <a:pt x="342674" y="107476"/>
                      <a:pt x="335880" y="54980"/>
                    </a:cubicBezTo>
                    <a:cubicBezTo>
                      <a:pt x="332578" y="42280"/>
                      <a:pt x="316004" y="50599"/>
                      <a:pt x="306479" y="48630"/>
                    </a:cubicBezTo>
                    <a:cubicBezTo>
                      <a:pt x="306923" y="-17537"/>
                      <a:pt x="162779" y="-14870"/>
                      <a:pt x="159984" y="48630"/>
                    </a:cubicBezTo>
                    <a:cubicBezTo>
                      <a:pt x="98580" y="52250"/>
                      <a:pt x="140934" y="172709"/>
                      <a:pt x="140554" y="213159"/>
                    </a:cubicBezTo>
                    <a:cubicBezTo>
                      <a:pt x="105057" y="231383"/>
                      <a:pt x="103723" y="274563"/>
                      <a:pt x="102454" y="310060"/>
                    </a:cubicBezTo>
                    <a:cubicBezTo>
                      <a:pt x="97246" y="356427"/>
                      <a:pt x="82324" y="401182"/>
                      <a:pt x="58766" y="441441"/>
                    </a:cubicBezTo>
                    <a:cubicBezTo>
                      <a:pt x="-124178" y="764783"/>
                      <a:pt x="171287" y="823140"/>
                      <a:pt x="250027" y="818377"/>
                    </a:cubicBezTo>
                    <a:cubicBezTo>
                      <a:pt x="471579" y="804979"/>
                      <a:pt x="517362" y="615177"/>
                      <a:pt x="413476" y="441441"/>
                    </a:cubicBezTo>
                    <a:cubicBezTo>
                      <a:pt x="355628" y="353938"/>
                      <a:pt x="388838" y="243448"/>
                      <a:pt x="332323" y="212841"/>
                    </a:cubicBezTo>
                    <a:close/>
                  </a:path>
                </a:pathLst>
              </a:custGeom>
              <a:solidFill>
                <a:srgbClr val="001F6E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5" name="Google Shape;315;p4"/>
              <p:cNvSpPr/>
              <p:nvPr/>
            </p:nvSpPr>
            <p:spPr>
              <a:xfrm>
                <a:off x="6400713" y="940075"/>
                <a:ext cx="17700" cy="2034900"/>
              </a:xfrm>
              <a:prstGeom prst="rect">
                <a:avLst/>
              </a:prstGeom>
              <a:solidFill>
                <a:srgbClr val="001F6E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16" name="Google Shape;316;p4"/>
            <p:cNvGrpSpPr/>
            <p:nvPr/>
          </p:nvGrpSpPr>
          <p:grpSpPr>
            <a:xfrm>
              <a:off x="6363022" y="42"/>
              <a:ext cx="160482" cy="1242299"/>
              <a:chOff x="7576714" y="2009363"/>
              <a:chExt cx="170472" cy="1319629"/>
            </a:xfrm>
          </p:grpSpPr>
          <p:sp>
            <p:nvSpPr>
              <p:cNvPr id="317" name="Google Shape;317;p4"/>
              <p:cNvSpPr/>
              <p:nvPr/>
            </p:nvSpPr>
            <p:spPr>
              <a:xfrm>
                <a:off x="7576714" y="2971595"/>
                <a:ext cx="170472" cy="357397"/>
              </a:xfrm>
              <a:custGeom>
                <a:avLst/>
                <a:gdLst/>
                <a:ahLst/>
                <a:cxnLst/>
                <a:rect l="l" t="t" r="r" b="b"/>
                <a:pathLst>
                  <a:path w="170472" h="357397" extrusionOk="0">
                    <a:moveTo>
                      <a:pt x="127257" y="26425"/>
                    </a:moveTo>
                    <a:cubicBezTo>
                      <a:pt x="134369" y="-8309"/>
                      <a:pt x="34039" y="-8500"/>
                      <a:pt x="34611" y="24075"/>
                    </a:cubicBezTo>
                    <a:cubicBezTo>
                      <a:pt x="7052" y="26044"/>
                      <a:pt x="27879" y="109610"/>
                      <a:pt x="21911" y="127835"/>
                    </a:cubicBezTo>
                    <a:cubicBezTo>
                      <a:pt x="-89214" y="468004"/>
                      <a:pt x="264544" y="398789"/>
                      <a:pt x="145736" y="124596"/>
                    </a:cubicBezTo>
                    <a:cubicBezTo>
                      <a:pt x="152086" y="122247"/>
                      <a:pt x="157864" y="17281"/>
                      <a:pt x="127257" y="26425"/>
                    </a:cubicBezTo>
                    <a:close/>
                  </a:path>
                </a:pathLst>
              </a:custGeom>
              <a:solidFill>
                <a:srgbClr val="001F6E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8" name="Google Shape;318;p4"/>
              <p:cNvSpPr/>
              <p:nvPr/>
            </p:nvSpPr>
            <p:spPr>
              <a:xfrm>
                <a:off x="7652975" y="2009363"/>
                <a:ext cx="17700" cy="965700"/>
              </a:xfrm>
              <a:prstGeom prst="rect">
                <a:avLst/>
              </a:prstGeom>
              <a:solidFill>
                <a:srgbClr val="001F6E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19" name="Google Shape;319;p4"/>
            <p:cNvGrpSpPr/>
            <p:nvPr/>
          </p:nvGrpSpPr>
          <p:grpSpPr>
            <a:xfrm>
              <a:off x="6999976" y="11"/>
              <a:ext cx="271476" cy="3307837"/>
              <a:chOff x="7883572" y="308161"/>
              <a:chExt cx="288375" cy="3513742"/>
            </a:xfrm>
          </p:grpSpPr>
          <p:sp>
            <p:nvSpPr>
              <p:cNvPr id="320" name="Google Shape;320;p4"/>
              <p:cNvSpPr/>
              <p:nvPr/>
            </p:nvSpPr>
            <p:spPr>
              <a:xfrm>
                <a:off x="7883572" y="2971595"/>
                <a:ext cx="288375" cy="850309"/>
              </a:xfrm>
              <a:custGeom>
                <a:avLst/>
                <a:gdLst/>
                <a:ahLst/>
                <a:cxnLst/>
                <a:rect l="l" t="t" r="r" b="b"/>
                <a:pathLst>
                  <a:path w="288375" h="850309" extrusionOk="0">
                    <a:moveTo>
                      <a:pt x="226863" y="202395"/>
                    </a:moveTo>
                    <a:cubicBezTo>
                      <a:pt x="222671" y="167343"/>
                      <a:pt x="255946" y="35010"/>
                      <a:pt x="207051" y="37295"/>
                    </a:cubicBezTo>
                    <a:cubicBezTo>
                      <a:pt x="200701" y="-10202"/>
                      <a:pt x="93830" y="-14965"/>
                      <a:pt x="96497" y="38311"/>
                    </a:cubicBezTo>
                    <a:cubicBezTo>
                      <a:pt x="44998" y="23897"/>
                      <a:pt x="95354" y="195792"/>
                      <a:pt x="59222" y="197824"/>
                    </a:cubicBezTo>
                    <a:cubicBezTo>
                      <a:pt x="-24216" y="202459"/>
                      <a:pt x="4930" y="466873"/>
                      <a:pt x="4930" y="713126"/>
                    </a:cubicBezTo>
                    <a:cubicBezTo>
                      <a:pt x="4930" y="781261"/>
                      <a:pt x="39093" y="845714"/>
                      <a:pt x="141201" y="850095"/>
                    </a:cubicBezTo>
                    <a:cubicBezTo>
                      <a:pt x="238420" y="854223"/>
                      <a:pt x="280901" y="798280"/>
                      <a:pt x="281283" y="718016"/>
                    </a:cubicBezTo>
                    <a:cubicBezTo>
                      <a:pt x="282172" y="443314"/>
                      <a:pt x="316208" y="200173"/>
                      <a:pt x="226863" y="202395"/>
                    </a:cubicBezTo>
                    <a:close/>
                  </a:path>
                </a:pathLst>
              </a:custGeom>
              <a:solidFill>
                <a:srgbClr val="001F6E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1" name="Google Shape;321;p4"/>
              <p:cNvSpPr/>
              <p:nvPr/>
            </p:nvSpPr>
            <p:spPr>
              <a:xfrm>
                <a:off x="8024899" y="308161"/>
                <a:ext cx="17700" cy="2667000"/>
              </a:xfrm>
              <a:prstGeom prst="rect">
                <a:avLst/>
              </a:prstGeom>
              <a:solidFill>
                <a:srgbClr val="001F6E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22" name="Google Shape;322;p4"/>
            <p:cNvGrpSpPr/>
            <p:nvPr/>
          </p:nvGrpSpPr>
          <p:grpSpPr>
            <a:xfrm>
              <a:off x="6827964" y="636458"/>
              <a:ext cx="230791" cy="243118"/>
              <a:chOff x="3770248" y="2527300"/>
              <a:chExt cx="180404" cy="190055"/>
            </a:xfrm>
          </p:grpSpPr>
          <p:sp>
            <p:nvSpPr>
              <p:cNvPr id="323" name="Google Shape;323;p4"/>
              <p:cNvSpPr/>
              <p:nvPr/>
            </p:nvSpPr>
            <p:spPr>
              <a:xfrm>
                <a:off x="3775135" y="2655951"/>
                <a:ext cx="51441" cy="61404"/>
              </a:xfrm>
              <a:custGeom>
                <a:avLst/>
                <a:gdLst/>
                <a:ahLst/>
                <a:cxnLst/>
                <a:rect l="l" t="t" r="r" b="b"/>
                <a:pathLst>
                  <a:path w="51441" h="61404" extrusionOk="0">
                    <a:moveTo>
                      <a:pt x="50930" y="0"/>
                    </a:moveTo>
                    <a:cubicBezTo>
                      <a:pt x="32959" y="889"/>
                      <a:pt x="-4823" y="43497"/>
                      <a:pt x="511" y="61404"/>
                    </a:cubicBezTo>
                    <a:cubicBezTo>
                      <a:pt x="18545" y="60579"/>
                      <a:pt x="56264" y="17970"/>
                      <a:pt x="5093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4" name="Google Shape;324;p4"/>
              <p:cNvSpPr/>
              <p:nvPr/>
            </p:nvSpPr>
            <p:spPr>
              <a:xfrm>
                <a:off x="3894324" y="2527300"/>
                <a:ext cx="51441" cy="61341"/>
              </a:xfrm>
              <a:custGeom>
                <a:avLst/>
                <a:gdLst/>
                <a:ahLst/>
                <a:cxnLst/>
                <a:rect l="l" t="t" r="r" b="b"/>
                <a:pathLst>
                  <a:path w="51441" h="61341" extrusionOk="0">
                    <a:moveTo>
                      <a:pt x="50931" y="0"/>
                    </a:moveTo>
                    <a:cubicBezTo>
                      <a:pt x="32897" y="826"/>
                      <a:pt x="-4822" y="43434"/>
                      <a:pt x="512" y="61341"/>
                    </a:cubicBezTo>
                    <a:cubicBezTo>
                      <a:pt x="18482" y="60325"/>
                      <a:pt x="56265" y="17717"/>
                      <a:pt x="50931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5" name="Google Shape;325;p4"/>
              <p:cNvSpPr/>
              <p:nvPr/>
            </p:nvSpPr>
            <p:spPr>
              <a:xfrm>
                <a:off x="3770248" y="2531866"/>
                <a:ext cx="58420" cy="54430"/>
              </a:xfrm>
              <a:custGeom>
                <a:avLst/>
                <a:gdLst/>
                <a:ahLst/>
                <a:cxnLst/>
                <a:rect l="l" t="t" r="r" b="b"/>
                <a:pathLst>
                  <a:path w="58420" h="54430" extrusionOk="0">
                    <a:moveTo>
                      <a:pt x="58421" y="54107"/>
                    </a:moveTo>
                    <a:cubicBezTo>
                      <a:pt x="58421" y="36137"/>
                      <a:pt x="18225" y="-3995"/>
                      <a:pt x="1" y="323"/>
                    </a:cubicBezTo>
                    <a:cubicBezTo>
                      <a:pt x="-190" y="18357"/>
                      <a:pt x="40260" y="58425"/>
                      <a:pt x="58421" y="54107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6" name="Google Shape;326;p4"/>
              <p:cNvSpPr/>
              <p:nvPr/>
            </p:nvSpPr>
            <p:spPr>
              <a:xfrm>
                <a:off x="3892168" y="2658113"/>
                <a:ext cx="58484" cy="54484"/>
              </a:xfrm>
              <a:custGeom>
                <a:avLst/>
                <a:gdLst/>
                <a:ahLst/>
                <a:cxnLst/>
                <a:rect l="l" t="t" r="r" b="b"/>
                <a:pathLst>
                  <a:path w="58484" h="54484" extrusionOk="0">
                    <a:moveTo>
                      <a:pt x="58484" y="54162"/>
                    </a:moveTo>
                    <a:cubicBezTo>
                      <a:pt x="58484" y="36128"/>
                      <a:pt x="18225" y="-3940"/>
                      <a:pt x="1" y="314"/>
                    </a:cubicBezTo>
                    <a:cubicBezTo>
                      <a:pt x="-190" y="18348"/>
                      <a:pt x="40260" y="58480"/>
                      <a:pt x="58484" y="54162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327" name="Google Shape;327;p4"/>
            <p:cNvGrpSpPr/>
            <p:nvPr/>
          </p:nvGrpSpPr>
          <p:grpSpPr>
            <a:xfrm>
              <a:off x="8763367" y="2641902"/>
              <a:ext cx="230809" cy="243156"/>
              <a:chOff x="3770248" y="2527300"/>
              <a:chExt cx="180404" cy="190055"/>
            </a:xfrm>
          </p:grpSpPr>
          <p:sp>
            <p:nvSpPr>
              <p:cNvPr id="328" name="Google Shape;328;p4"/>
              <p:cNvSpPr/>
              <p:nvPr/>
            </p:nvSpPr>
            <p:spPr>
              <a:xfrm>
                <a:off x="3775135" y="2655951"/>
                <a:ext cx="51441" cy="61404"/>
              </a:xfrm>
              <a:custGeom>
                <a:avLst/>
                <a:gdLst/>
                <a:ahLst/>
                <a:cxnLst/>
                <a:rect l="l" t="t" r="r" b="b"/>
                <a:pathLst>
                  <a:path w="51441" h="61404" extrusionOk="0">
                    <a:moveTo>
                      <a:pt x="50930" y="0"/>
                    </a:moveTo>
                    <a:cubicBezTo>
                      <a:pt x="32959" y="889"/>
                      <a:pt x="-4823" y="43497"/>
                      <a:pt x="511" y="61404"/>
                    </a:cubicBezTo>
                    <a:cubicBezTo>
                      <a:pt x="18545" y="60579"/>
                      <a:pt x="56264" y="17970"/>
                      <a:pt x="5093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9" name="Google Shape;329;p4"/>
              <p:cNvSpPr/>
              <p:nvPr/>
            </p:nvSpPr>
            <p:spPr>
              <a:xfrm>
                <a:off x="3894324" y="2527300"/>
                <a:ext cx="51441" cy="61341"/>
              </a:xfrm>
              <a:custGeom>
                <a:avLst/>
                <a:gdLst/>
                <a:ahLst/>
                <a:cxnLst/>
                <a:rect l="l" t="t" r="r" b="b"/>
                <a:pathLst>
                  <a:path w="51441" h="61341" extrusionOk="0">
                    <a:moveTo>
                      <a:pt x="50931" y="0"/>
                    </a:moveTo>
                    <a:cubicBezTo>
                      <a:pt x="32897" y="826"/>
                      <a:pt x="-4822" y="43434"/>
                      <a:pt x="512" y="61341"/>
                    </a:cubicBezTo>
                    <a:cubicBezTo>
                      <a:pt x="18482" y="60325"/>
                      <a:pt x="56265" y="17717"/>
                      <a:pt x="50931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0" name="Google Shape;330;p4"/>
              <p:cNvSpPr/>
              <p:nvPr/>
            </p:nvSpPr>
            <p:spPr>
              <a:xfrm>
                <a:off x="3770248" y="2531866"/>
                <a:ext cx="58420" cy="54430"/>
              </a:xfrm>
              <a:custGeom>
                <a:avLst/>
                <a:gdLst/>
                <a:ahLst/>
                <a:cxnLst/>
                <a:rect l="l" t="t" r="r" b="b"/>
                <a:pathLst>
                  <a:path w="58420" h="54430" extrusionOk="0">
                    <a:moveTo>
                      <a:pt x="58421" y="54107"/>
                    </a:moveTo>
                    <a:cubicBezTo>
                      <a:pt x="58421" y="36137"/>
                      <a:pt x="18225" y="-3995"/>
                      <a:pt x="1" y="323"/>
                    </a:cubicBezTo>
                    <a:cubicBezTo>
                      <a:pt x="-190" y="18357"/>
                      <a:pt x="40260" y="58425"/>
                      <a:pt x="58421" y="54107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1" name="Google Shape;331;p4"/>
              <p:cNvSpPr/>
              <p:nvPr/>
            </p:nvSpPr>
            <p:spPr>
              <a:xfrm>
                <a:off x="3892168" y="2658113"/>
                <a:ext cx="58484" cy="54484"/>
              </a:xfrm>
              <a:custGeom>
                <a:avLst/>
                <a:gdLst/>
                <a:ahLst/>
                <a:cxnLst/>
                <a:rect l="l" t="t" r="r" b="b"/>
                <a:pathLst>
                  <a:path w="58484" h="54484" extrusionOk="0">
                    <a:moveTo>
                      <a:pt x="58484" y="54162"/>
                    </a:moveTo>
                    <a:cubicBezTo>
                      <a:pt x="58484" y="36128"/>
                      <a:pt x="18225" y="-3940"/>
                      <a:pt x="1" y="314"/>
                    </a:cubicBezTo>
                    <a:cubicBezTo>
                      <a:pt x="-190" y="18348"/>
                      <a:pt x="40260" y="58480"/>
                      <a:pt x="58484" y="54162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332" name="Google Shape;332;p4"/>
            <p:cNvGrpSpPr/>
            <p:nvPr/>
          </p:nvGrpSpPr>
          <p:grpSpPr>
            <a:xfrm rot="5400000">
              <a:off x="8655427" y="4253521"/>
              <a:ext cx="201871" cy="231166"/>
              <a:chOff x="3462796" y="2555878"/>
              <a:chExt cx="157798" cy="180711"/>
            </a:xfrm>
          </p:grpSpPr>
          <p:sp>
            <p:nvSpPr>
              <p:cNvPr id="333" name="Google Shape;333;p4"/>
              <p:cNvSpPr/>
              <p:nvPr/>
            </p:nvSpPr>
            <p:spPr>
              <a:xfrm>
                <a:off x="3528860" y="2555878"/>
                <a:ext cx="20839" cy="53711"/>
              </a:xfrm>
              <a:custGeom>
                <a:avLst/>
                <a:gdLst/>
                <a:ahLst/>
                <a:cxnLst/>
                <a:rect l="l" t="t" r="r" b="b"/>
                <a:pathLst>
                  <a:path w="20839" h="53711" extrusionOk="0">
                    <a:moveTo>
                      <a:pt x="9741" y="60"/>
                    </a:moveTo>
                    <a:cubicBezTo>
                      <a:pt x="-2451" y="2600"/>
                      <a:pt x="-4483" y="55686"/>
                      <a:pt x="11074" y="53654"/>
                    </a:cubicBezTo>
                    <a:cubicBezTo>
                      <a:pt x="23266" y="51114"/>
                      <a:pt x="25362" y="-2035"/>
                      <a:pt x="9741" y="6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4" name="Google Shape;334;p4"/>
              <p:cNvSpPr/>
              <p:nvPr/>
            </p:nvSpPr>
            <p:spPr>
              <a:xfrm>
                <a:off x="3528860" y="2682878"/>
                <a:ext cx="20839" cy="53711"/>
              </a:xfrm>
              <a:custGeom>
                <a:avLst/>
                <a:gdLst/>
                <a:ahLst/>
                <a:cxnLst/>
                <a:rect l="l" t="t" r="r" b="b"/>
                <a:pathLst>
                  <a:path w="20839" h="53711" extrusionOk="0">
                    <a:moveTo>
                      <a:pt x="9741" y="60"/>
                    </a:moveTo>
                    <a:cubicBezTo>
                      <a:pt x="-2451" y="2600"/>
                      <a:pt x="-4483" y="55686"/>
                      <a:pt x="11074" y="53654"/>
                    </a:cubicBezTo>
                    <a:cubicBezTo>
                      <a:pt x="23266" y="51114"/>
                      <a:pt x="25362" y="-2035"/>
                      <a:pt x="9741" y="6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5" name="Google Shape;335;p4"/>
              <p:cNvSpPr/>
              <p:nvPr/>
            </p:nvSpPr>
            <p:spPr>
              <a:xfrm>
                <a:off x="3571315" y="2597137"/>
                <a:ext cx="47570" cy="33554"/>
              </a:xfrm>
              <a:custGeom>
                <a:avLst/>
                <a:gdLst/>
                <a:ahLst/>
                <a:cxnLst/>
                <a:rect l="l" t="t" r="r" b="b"/>
                <a:pathLst>
                  <a:path w="47570" h="33554" extrusionOk="0">
                    <a:moveTo>
                      <a:pt x="47423" y="3886"/>
                    </a:moveTo>
                    <a:cubicBezTo>
                      <a:pt x="36183" y="-9449"/>
                      <a:pt x="10910" y="15189"/>
                      <a:pt x="306" y="22936"/>
                    </a:cubicBezTo>
                    <a:cubicBezTo>
                      <a:pt x="-4584" y="50305"/>
                      <a:pt x="50788" y="17729"/>
                      <a:pt x="47423" y="3886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6" name="Google Shape;336;p4"/>
              <p:cNvSpPr/>
              <p:nvPr/>
            </p:nvSpPr>
            <p:spPr>
              <a:xfrm>
                <a:off x="3572203" y="2660050"/>
                <a:ext cx="48391" cy="35006"/>
              </a:xfrm>
              <a:custGeom>
                <a:avLst/>
                <a:gdLst/>
                <a:ahLst/>
                <a:cxnLst/>
                <a:rect l="l" t="t" r="r" b="b"/>
                <a:pathLst>
                  <a:path w="48391" h="35006" extrusionOk="0">
                    <a:moveTo>
                      <a:pt x="45900" y="20221"/>
                    </a:moveTo>
                    <a:cubicBezTo>
                      <a:pt x="32120" y="15713"/>
                      <a:pt x="14849" y="-8608"/>
                      <a:pt x="1450" y="3203"/>
                    </a:cubicBezTo>
                    <a:cubicBezTo>
                      <a:pt x="-11123" y="21047"/>
                      <a:pt x="62664" y="54384"/>
                      <a:pt x="45900" y="2022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7" name="Google Shape;337;p4"/>
              <p:cNvSpPr/>
              <p:nvPr/>
            </p:nvSpPr>
            <p:spPr>
              <a:xfrm>
                <a:off x="3466564" y="2662661"/>
                <a:ext cx="42019" cy="33548"/>
              </a:xfrm>
              <a:custGeom>
                <a:avLst/>
                <a:gdLst/>
                <a:ahLst/>
                <a:cxnLst/>
                <a:rect l="l" t="t" r="r" b="b"/>
                <a:pathLst>
                  <a:path w="42019" h="33548" extrusionOk="0">
                    <a:moveTo>
                      <a:pt x="41239" y="1798"/>
                    </a:moveTo>
                    <a:cubicBezTo>
                      <a:pt x="31397" y="-7981"/>
                      <a:pt x="-17625" y="24912"/>
                      <a:pt x="6695" y="33548"/>
                    </a:cubicBezTo>
                    <a:cubicBezTo>
                      <a:pt x="17935" y="27452"/>
                      <a:pt x="47145" y="17991"/>
                      <a:pt x="41239" y="1798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8" name="Google Shape;338;p4"/>
              <p:cNvSpPr/>
              <p:nvPr/>
            </p:nvSpPr>
            <p:spPr>
              <a:xfrm>
                <a:off x="3462796" y="2597064"/>
                <a:ext cx="40843" cy="33781"/>
              </a:xfrm>
              <a:custGeom>
                <a:avLst/>
                <a:gdLst/>
                <a:ahLst/>
                <a:cxnLst/>
                <a:rect l="l" t="t" r="r" b="b"/>
                <a:pathLst>
                  <a:path w="40843" h="33781" extrusionOk="0">
                    <a:moveTo>
                      <a:pt x="38339" y="18755"/>
                    </a:moveTo>
                    <a:cubicBezTo>
                      <a:pt x="27163" y="13865"/>
                      <a:pt x="13447" y="-8614"/>
                      <a:pt x="1509" y="3578"/>
                    </a:cubicBezTo>
                    <a:cubicBezTo>
                      <a:pt x="-10556" y="21676"/>
                      <a:pt x="54151" y="52346"/>
                      <a:pt x="38339" y="18755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339" name="Google Shape;339;p4"/>
            <p:cNvGrpSpPr/>
            <p:nvPr/>
          </p:nvGrpSpPr>
          <p:grpSpPr>
            <a:xfrm rot="-2700000">
              <a:off x="7375305" y="1863439"/>
              <a:ext cx="169840" cy="178926"/>
              <a:chOff x="3770248" y="2527300"/>
              <a:chExt cx="180404" cy="190055"/>
            </a:xfrm>
          </p:grpSpPr>
          <p:sp>
            <p:nvSpPr>
              <p:cNvPr id="340" name="Google Shape;340;p4"/>
              <p:cNvSpPr/>
              <p:nvPr/>
            </p:nvSpPr>
            <p:spPr>
              <a:xfrm>
                <a:off x="3775135" y="2655951"/>
                <a:ext cx="51441" cy="61404"/>
              </a:xfrm>
              <a:custGeom>
                <a:avLst/>
                <a:gdLst/>
                <a:ahLst/>
                <a:cxnLst/>
                <a:rect l="l" t="t" r="r" b="b"/>
                <a:pathLst>
                  <a:path w="51441" h="61404" extrusionOk="0">
                    <a:moveTo>
                      <a:pt x="50930" y="0"/>
                    </a:moveTo>
                    <a:cubicBezTo>
                      <a:pt x="32959" y="889"/>
                      <a:pt x="-4823" y="43497"/>
                      <a:pt x="511" y="61404"/>
                    </a:cubicBezTo>
                    <a:cubicBezTo>
                      <a:pt x="18545" y="60579"/>
                      <a:pt x="56264" y="17970"/>
                      <a:pt x="5093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1" name="Google Shape;341;p4"/>
              <p:cNvSpPr/>
              <p:nvPr/>
            </p:nvSpPr>
            <p:spPr>
              <a:xfrm>
                <a:off x="3894324" y="2527300"/>
                <a:ext cx="51441" cy="61341"/>
              </a:xfrm>
              <a:custGeom>
                <a:avLst/>
                <a:gdLst/>
                <a:ahLst/>
                <a:cxnLst/>
                <a:rect l="l" t="t" r="r" b="b"/>
                <a:pathLst>
                  <a:path w="51441" h="61341" extrusionOk="0">
                    <a:moveTo>
                      <a:pt x="50931" y="0"/>
                    </a:moveTo>
                    <a:cubicBezTo>
                      <a:pt x="32897" y="826"/>
                      <a:pt x="-4822" y="43434"/>
                      <a:pt x="512" y="61341"/>
                    </a:cubicBezTo>
                    <a:cubicBezTo>
                      <a:pt x="18482" y="60325"/>
                      <a:pt x="56265" y="17717"/>
                      <a:pt x="50931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2" name="Google Shape;342;p4"/>
              <p:cNvSpPr/>
              <p:nvPr/>
            </p:nvSpPr>
            <p:spPr>
              <a:xfrm>
                <a:off x="3770248" y="2531866"/>
                <a:ext cx="58420" cy="54430"/>
              </a:xfrm>
              <a:custGeom>
                <a:avLst/>
                <a:gdLst/>
                <a:ahLst/>
                <a:cxnLst/>
                <a:rect l="l" t="t" r="r" b="b"/>
                <a:pathLst>
                  <a:path w="58420" h="54430" extrusionOk="0">
                    <a:moveTo>
                      <a:pt x="58421" y="54107"/>
                    </a:moveTo>
                    <a:cubicBezTo>
                      <a:pt x="58421" y="36137"/>
                      <a:pt x="18225" y="-3995"/>
                      <a:pt x="1" y="323"/>
                    </a:cubicBezTo>
                    <a:cubicBezTo>
                      <a:pt x="-190" y="18357"/>
                      <a:pt x="40260" y="58425"/>
                      <a:pt x="58421" y="54107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3" name="Google Shape;343;p4"/>
              <p:cNvSpPr/>
              <p:nvPr/>
            </p:nvSpPr>
            <p:spPr>
              <a:xfrm>
                <a:off x="3892168" y="2658113"/>
                <a:ext cx="58484" cy="54484"/>
              </a:xfrm>
              <a:custGeom>
                <a:avLst/>
                <a:gdLst/>
                <a:ahLst/>
                <a:cxnLst/>
                <a:rect l="l" t="t" r="r" b="b"/>
                <a:pathLst>
                  <a:path w="58484" h="54484" extrusionOk="0">
                    <a:moveTo>
                      <a:pt x="58484" y="54162"/>
                    </a:moveTo>
                    <a:cubicBezTo>
                      <a:pt x="58484" y="36128"/>
                      <a:pt x="18225" y="-3940"/>
                      <a:pt x="1" y="314"/>
                    </a:cubicBezTo>
                    <a:cubicBezTo>
                      <a:pt x="-190" y="18348"/>
                      <a:pt x="40260" y="58480"/>
                      <a:pt x="58484" y="54162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344" name="Google Shape;344;p4"/>
            <p:cNvGrpSpPr/>
            <p:nvPr/>
          </p:nvGrpSpPr>
          <p:grpSpPr>
            <a:xfrm>
              <a:off x="6800134" y="23"/>
              <a:ext cx="985363" cy="1665685"/>
              <a:chOff x="2484475" y="1329455"/>
              <a:chExt cx="1046700" cy="1769370"/>
            </a:xfrm>
          </p:grpSpPr>
          <p:sp>
            <p:nvSpPr>
              <p:cNvPr id="345" name="Google Shape;345;p4"/>
              <p:cNvSpPr/>
              <p:nvPr/>
            </p:nvSpPr>
            <p:spPr>
              <a:xfrm>
                <a:off x="2484475" y="2052125"/>
                <a:ext cx="1046700" cy="1046700"/>
              </a:xfrm>
              <a:prstGeom prst="ellipse">
                <a:avLst/>
              </a:prstGeom>
              <a:solidFill>
                <a:srgbClr val="FFFFFF">
                  <a:alpha val="1341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6" name="Google Shape;346;p4"/>
              <p:cNvSpPr/>
              <p:nvPr/>
            </p:nvSpPr>
            <p:spPr>
              <a:xfrm>
                <a:off x="2643144" y="2210793"/>
                <a:ext cx="729300" cy="729300"/>
              </a:xfrm>
              <a:prstGeom prst="ellipse">
                <a:avLst/>
              </a:prstGeom>
              <a:solidFill>
                <a:srgbClr val="FFFFFF">
                  <a:alpha val="1341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347" name="Google Shape;347;p4"/>
              <p:cNvGrpSpPr/>
              <p:nvPr/>
            </p:nvGrpSpPr>
            <p:grpSpPr>
              <a:xfrm>
                <a:off x="2769703" y="1329455"/>
                <a:ext cx="510180" cy="1483501"/>
                <a:chOff x="1818382" y="2433081"/>
                <a:chExt cx="466728" cy="1357150"/>
              </a:xfrm>
            </p:grpSpPr>
            <p:grpSp>
              <p:nvGrpSpPr>
                <p:cNvPr id="348" name="Google Shape;348;p4"/>
                <p:cNvGrpSpPr/>
                <p:nvPr/>
              </p:nvGrpSpPr>
              <p:grpSpPr>
                <a:xfrm>
                  <a:off x="1818382" y="2971595"/>
                  <a:ext cx="466728" cy="818636"/>
                  <a:chOff x="1818382" y="2942618"/>
                  <a:chExt cx="466728" cy="818636"/>
                </a:xfrm>
              </p:grpSpPr>
              <p:sp>
                <p:nvSpPr>
                  <p:cNvPr id="349" name="Google Shape;349;p4"/>
                  <p:cNvSpPr/>
                  <p:nvPr/>
                </p:nvSpPr>
                <p:spPr>
                  <a:xfrm>
                    <a:off x="1951772" y="2948396"/>
                    <a:ext cx="202080" cy="20814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2080" h="208143" extrusionOk="0">
                        <a:moveTo>
                          <a:pt x="15038" y="208143"/>
                        </a:moveTo>
                        <a:cubicBezTo>
                          <a:pt x="13132" y="168837"/>
                          <a:pt x="-13030" y="86033"/>
                          <a:pt x="8370" y="57521"/>
                        </a:cubicBezTo>
                        <a:cubicBezTo>
                          <a:pt x="12625" y="47552"/>
                          <a:pt x="30278" y="53140"/>
                          <a:pt x="32881" y="42726"/>
                        </a:cubicBezTo>
                        <a:cubicBezTo>
                          <a:pt x="35485" y="-11186"/>
                          <a:pt x="164834" y="-17218"/>
                          <a:pt x="166739" y="42726"/>
                        </a:cubicBezTo>
                        <a:cubicBezTo>
                          <a:pt x="166739" y="51679"/>
                          <a:pt x="176899" y="48123"/>
                          <a:pt x="182106" y="47679"/>
                        </a:cubicBezTo>
                        <a:cubicBezTo>
                          <a:pt x="221285" y="61458"/>
                          <a:pt x="190869" y="163884"/>
                          <a:pt x="190171" y="205921"/>
                        </a:cubicBezTo>
                        <a:cubicBezTo>
                          <a:pt x="129528" y="203254"/>
                          <a:pt x="70029" y="200523"/>
                          <a:pt x="15038" y="208143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350" name="Google Shape;350;p4"/>
                  <p:cNvSpPr/>
                  <p:nvPr/>
                </p:nvSpPr>
                <p:spPr>
                  <a:xfrm>
                    <a:off x="1833104" y="3156294"/>
                    <a:ext cx="444195" cy="59282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44195" h="592827" extrusionOk="0">
                        <a:moveTo>
                          <a:pt x="211556" y="592827"/>
                        </a:moveTo>
                        <a:cubicBezTo>
                          <a:pt x="2006" y="586922"/>
                          <a:pt x="-51715" y="421377"/>
                          <a:pt x="49695" y="230877"/>
                        </a:cubicBezTo>
                        <a:cubicBezTo>
                          <a:pt x="155993" y="12945"/>
                          <a:pt x="800" y="-5978"/>
                          <a:pt x="315315" y="1198"/>
                        </a:cubicBezTo>
                        <a:cubicBezTo>
                          <a:pt x="366115" y="53077"/>
                          <a:pt x="345160" y="156709"/>
                          <a:pt x="388277" y="228972"/>
                        </a:cubicBezTo>
                        <a:cubicBezTo>
                          <a:pt x="514134" y="439856"/>
                          <a:pt x="415645" y="578159"/>
                          <a:pt x="211556" y="592827"/>
                        </a:cubicBezTo>
                        <a:close/>
                      </a:path>
                    </a:pathLst>
                  </a:custGeom>
                  <a:solidFill>
                    <a:srgbClr val="FFE599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351" name="Google Shape;351;p4"/>
                  <p:cNvSpPr/>
                  <p:nvPr/>
                </p:nvSpPr>
                <p:spPr>
                  <a:xfrm>
                    <a:off x="1818382" y="2942618"/>
                    <a:ext cx="466728" cy="81863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6728" h="818636" extrusionOk="0">
                        <a:moveTo>
                          <a:pt x="413730" y="440997"/>
                        </a:moveTo>
                        <a:cubicBezTo>
                          <a:pt x="355564" y="353938"/>
                          <a:pt x="388838" y="243448"/>
                          <a:pt x="332323" y="212841"/>
                        </a:cubicBezTo>
                        <a:cubicBezTo>
                          <a:pt x="341474" y="160701"/>
                          <a:pt x="342668" y="107476"/>
                          <a:pt x="335879" y="54980"/>
                        </a:cubicBezTo>
                        <a:cubicBezTo>
                          <a:pt x="332577" y="42280"/>
                          <a:pt x="316004" y="50599"/>
                          <a:pt x="306479" y="48630"/>
                        </a:cubicBezTo>
                        <a:cubicBezTo>
                          <a:pt x="306860" y="-17537"/>
                          <a:pt x="162715" y="-14870"/>
                          <a:pt x="159921" y="48630"/>
                        </a:cubicBezTo>
                        <a:cubicBezTo>
                          <a:pt x="98580" y="52250"/>
                          <a:pt x="141252" y="172709"/>
                          <a:pt x="140553" y="213159"/>
                        </a:cubicBezTo>
                        <a:cubicBezTo>
                          <a:pt x="105057" y="231383"/>
                          <a:pt x="103723" y="274563"/>
                          <a:pt x="102453" y="310060"/>
                        </a:cubicBezTo>
                        <a:cubicBezTo>
                          <a:pt x="97234" y="356427"/>
                          <a:pt x="82349" y="401182"/>
                          <a:pt x="58765" y="441441"/>
                        </a:cubicBezTo>
                        <a:cubicBezTo>
                          <a:pt x="-124178" y="764783"/>
                          <a:pt x="171288" y="823140"/>
                          <a:pt x="250027" y="818377"/>
                        </a:cubicBezTo>
                        <a:cubicBezTo>
                          <a:pt x="471833" y="804535"/>
                          <a:pt x="517553" y="614542"/>
                          <a:pt x="413730" y="440997"/>
                        </a:cubicBezTo>
                        <a:close/>
                        <a:moveTo>
                          <a:pt x="322417" y="107431"/>
                        </a:moveTo>
                        <a:cubicBezTo>
                          <a:pt x="322862" y="119369"/>
                          <a:pt x="322862" y="131371"/>
                          <a:pt x="322417" y="143309"/>
                        </a:cubicBezTo>
                        <a:cubicBezTo>
                          <a:pt x="265788" y="153837"/>
                          <a:pt x="209934" y="168156"/>
                          <a:pt x="155222" y="186171"/>
                        </a:cubicBezTo>
                        <a:cubicBezTo>
                          <a:pt x="153825" y="175757"/>
                          <a:pt x="152555" y="165343"/>
                          <a:pt x="151348" y="154866"/>
                        </a:cubicBezTo>
                        <a:cubicBezTo>
                          <a:pt x="209191" y="142185"/>
                          <a:pt x="266302" y="126348"/>
                          <a:pt x="322417" y="107431"/>
                        </a:cubicBezTo>
                        <a:close/>
                        <a:moveTo>
                          <a:pt x="270538" y="514911"/>
                        </a:moveTo>
                        <a:cubicBezTo>
                          <a:pt x="290921" y="432742"/>
                          <a:pt x="171033" y="476811"/>
                          <a:pt x="221770" y="547423"/>
                        </a:cubicBezTo>
                        <a:cubicBezTo>
                          <a:pt x="201005" y="569394"/>
                          <a:pt x="150777" y="562726"/>
                          <a:pt x="161064" y="525135"/>
                        </a:cubicBezTo>
                        <a:cubicBezTo>
                          <a:pt x="172367" y="494210"/>
                          <a:pt x="197449" y="470143"/>
                          <a:pt x="209133" y="439028"/>
                        </a:cubicBezTo>
                        <a:cubicBezTo>
                          <a:pt x="238966" y="372588"/>
                          <a:pt x="245906" y="298128"/>
                          <a:pt x="228882" y="227319"/>
                        </a:cubicBezTo>
                        <a:cubicBezTo>
                          <a:pt x="235124" y="229339"/>
                          <a:pt x="241887" y="229040"/>
                          <a:pt x="247932" y="226494"/>
                        </a:cubicBezTo>
                        <a:cubicBezTo>
                          <a:pt x="236185" y="314949"/>
                          <a:pt x="272697" y="400547"/>
                          <a:pt x="308511" y="479605"/>
                        </a:cubicBezTo>
                        <a:cubicBezTo>
                          <a:pt x="345150" y="534913"/>
                          <a:pt x="303494" y="594603"/>
                          <a:pt x="246471" y="547804"/>
                        </a:cubicBezTo>
                        <a:cubicBezTo>
                          <a:pt x="256295" y="538253"/>
                          <a:pt x="264340" y="527027"/>
                          <a:pt x="270220" y="514657"/>
                        </a:cubicBezTo>
                        <a:close/>
                        <a:moveTo>
                          <a:pt x="235803" y="534596"/>
                        </a:moveTo>
                        <a:cubicBezTo>
                          <a:pt x="220436" y="518467"/>
                          <a:pt x="229072" y="474017"/>
                          <a:pt x="255235" y="493956"/>
                        </a:cubicBezTo>
                        <a:cubicBezTo>
                          <a:pt x="261394" y="509196"/>
                          <a:pt x="244439" y="523039"/>
                          <a:pt x="235486" y="534342"/>
                        </a:cubicBezTo>
                        <a:close/>
                        <a:moveTo>
                          <a:pt x="157317" y="205602"/>
                        </a:moveTo>
                        <a:cubicBezTo>
                          <a:pt x="157317" y="204904"/>
                          <a:pt x="157317" y="204205"/>
                          <a:pt x="157317" y="203507"/>
                        </a:cubicBezTo>
                        <a:cubicBezTo>
                          <a:pt x="210956" y="185962"/>
                          <a:pt x="265655" y="171839"/>
                          <a:pt x="321084" y="161216"/>
                        </a:cubicBezTo>
                        <a:cubicBezTo>
                          <a:pt x="320004" y="176138"/>
                          <a:pt x="318353" y="190997"/>
                          <a:pt x="315941" y="205666"/>
                        </a:cubicBezTo>
                        <a:cubicBezTo>
                          <a:pt x="298795" y="200713"/>
                          <a:pt x="178971" y="199443"/>
                          <a:pt x="157317" y="205602"/>
                        </a:cubicBezTo>
                        <a:close/>
                        <a:moveTo>
                          <a:pt x="318925" y="66537"/>
                        </a:moveTo>
                        <a:cubicBezTo>
                          <a:pt x="319750" y="74157"/>
                          <a:pt x="320449" y="81714"/>
                          <a:pt x="320957" y="89334"/>
                        </a:cubicBezTo>
                        <a:cubicBezTo>
                          <a:pt x="264493" y="108111"/>
                          <a:pt x="207095" y="123967"/>
                          <a:pt x="148999" y="136832"/>
                        </a:cubicBezTo>
                        <a:cubicBezTo>
                          <a:pt x="148173" y="129402"/>
                          <a:pt x="147602" y="121909"/>
                          <a:pt x="147094" y="114480"/>
                        </a:cubicBezTo>
                        <a:cubicBezTo>
                          <a:pt x="199367" y="108301"/>
                          <a:pt x="249945" y="92020"/>
                          <a:pt x="296001" y="66537"/>
                        </a:cubicBezTo>
                        <a:close/>
                        <a:moveTo>
                          <a:pt x="177002" y="47805"/>
                        </a:moveTo>
                        <a:cubicBezTo>
                          <a:pt x="177828" y="8498"/>
                          <a:pt x="287810" y="8625"/>
                          <a:pt x="288699" y="48313"/>
                        </a:cubicBezTo>
                        <a:cubicBezTo>
                          <a:pt x="251424" y="48313"/>
                          <a:pt x="214213" y="48694"/>
                          <a:pt x="176939" y="48313"/>
                        </a:cubicBezTo>
                        <a:cubicBezTo>
                          <a:pt x="177193" y="48059"/>
                          <a:pt x="177257" y="47932"/>
                          <a:pt x="177257" y="47805"/>
                        </a:cubicBezTo>
                        <a:close/>
                        <a:moveTo>
                          <a:pt x="146713" y="71871"/>
                        </a:moveTo>
                        <a:cubicBezTo>
                          <a:pt x="177002" y="57520"/>
                          <a:pt x="222532" y="70411"/>
                          <a:pt x="256949" y="66537"/>
                        </a:cubicBezTo>
                        <a:cubicBezTo>
                          <a:pt x="221592" y="81917"/>
                          <a:pt x="184178" y="92039"/>
                          <a:pt x="145888" y="96573"/>
                        </a:cubicBezTo>
                        <a:cubicBezTo>
                          <a:pt x="146141" y="88381"/>
                          <a:pt x="143792" y="79555"/>
                          <a:pt x="146967" y="71871"/>
                        </a:cubicBezTo>
                        <a:close/>
                        <a:moveTo>
                          <a:pt x="350675" y="770371"/>
                        </a:moveTo>
                        <a:cubicBezTo>
                          <a:pt x="158270" y="868796"/>
                          <a:pt x="-63536" y="698362"/>
                          <a:pt x="54193" y="490971"/>
                        </a:cubicBezTo>
                        <a:cubicBezTo>
                          <a:pt x="77371" y="438901"/>
                          <a:pt x="106010" y="388355"/>
                          <a:pt x="116804" y="331713"/>
                        </a:cubicBezTo>
                        <a:cubicBezTo>
                          <a:pt x="121885" y="263641"/>
                          <a:pt x="121122" y="204713"/>
                          <a:pt x="210721" y="223255"/>
                        </a:cubicBezTo>
                        <a:cubicBezTo>
                          <a:pt x="226723" y="301360"/>
                          <a:pt x="222278" y="385688"/>
                          <a:pt x="180939" y="456554"/>
                        </a:cubicBezTo>
                        <a:cubicBezTo>
                          <a:pt x="165001" y="485129"/>
                          <a:pt x="126457" y="522975"/>
                          <a:pt x="147030" y="558154"/>
                        </a:cubicBezTo>
                        <a:cubicBezTo>
                          <a:pt x="165636" y="587936"/>
                          <a:pt x="208752" y="581459"/>
                          <a:pt x="231739" y="560377"/>
                        </a:cubicBezTo>
                        <a:cubicBezTo>
                          <a:pt x="277777" y="613590"/>
                          <a:pt x="364772" y="561710"/>
                          <a:pt x="334482" y="495924"/>
                        </a:cubicBezTo>
                        <a:cubicBezTo>
                          <a:pt x="299240" y="409120"/>
                          <a:pt x="249964" y="319521"/>
                          <a:pt x="265267" y="222874"/>
                        </a:cubicBezTo>
                        <a:cubicBezTo>
                          <a:pt x="351310" y="205475"/>
                          <a:pt x="350675" y="267324"/>
                          <a:pt x="355438" y="332031"/>
                        </a:cubicBezTo>
                        <a:cubicBezTo>
                          <a:pt x="394553" y="482907"/>
                          <a:pt x="549557" y="659881"/>
                          <a:pt x="350929" y="770117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352" name="Google Shape;352;p4"/>
                <p:cNvSpPr/>
                <p:nvPr/>
              </p:nvSpPr>
              <p:spPr>
                <a:xfrm>
                  <a:off x="2046046" y="2433081"/>
                  <a:ext cx="17700" cy="544800"/>
                </a:xfrm>
                <a:prstGeom prst="rect">
                  <a:avLst/>
                </a:pr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353" name="Google Shape;353;p4"/>
              <p:cNvSpPr/>
              <p:nvPr/>
            </p:nvSpPr>
            <p:spPr>
              <a:xfrm>
                <a:off x="2848289" y="2564652"/>
                <a:ext cx="130735" cy="158472"/>
              </a:xfrm>
              <a:custGeom>
                <a:avLst/>
                <a:gdLst/>
                <a:ahLst/>
                <a:cxnLst/>
                <a:rect l="l" t="t" r="r" b="b"/>
                <a:pathLst>
                  <a:path w="4784" h="5799" extrusionOk="0">
                    <a:moveTo>
                      <a:pt x="0" y="0"/>
                    </a:moveTo>
                    <a:cubicBezTo>
                      <a:pt x="0" y="2506"/>
                      <a:pt x="2375" y="5110"/>
                      <a:pt x="4784" y="5799"/>
                    </a:cubicBezTo>
                  </a:path>
                </a:pathLst>
              </a:custGeom>
              <a:noFill/>
              <a:ln w="38100" cap="rnd" cmpd="sng">
                <a:solidFill>
                  <a:schemeClr val="l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grpSp>
          <p:nvGrpSpPr>
            <p:cNvPr id="354" name="Google Shape;354;p4"/>
            <p:cNvGrpSpPr/>
            <p:nvPr/>
          </p:nvGrpSpPr>
          <p:grpSpPr>
            <a:xfrm>
              <a:off x="8330194" y="-10"/>
              <a:ext cx="852241" cy="2641273"/>
              <a:chOff x="3961868" y="-891976"/>
              <a:chExt cx="905291" cy="2805686"/>
            </a:xfrm>
          </p:grpSpPr>
          <p:grpSp>
            <p:nvGrpSpPr>
              <p:cNvPr id="355" name="Google Shape;355;p4"/>
              <p:cNvGrpSpPr/>
              <p:nvPr/>
            </p:nvGrpSpPr>
            <p:grpSpPr>
              <a:xfrm>
                <a:off x="3961868" y="1008419"/>
                <a:ext cx="905291" cy="905291"/>
                <a:chOff x="764100" y="3623300"/>
                <a:chExt cx="1046700" cy="1046700"/>
              </a:xfrm>
            </p:grpSpPr>
            <p:sp>
              <p:nvSpPr>
                <p:cNvPr id="356" name="Google Shape;356;p4"/>
                <p:cNvSpPr/>
                <p:nvPr/>
              </p:nvSpPr>
              <p:spPr>
                <a:xfrm>
                  <a:off x="764100" y="3623300"/>
                  <a:ext cx="1046700" cy="1046700"/>
                </a:xfrm>
                <a:prstGeom prst="ellipse">
                  <a:avLst/>
                </a:prstGeom>
                <a:solidFill>
                  <a:srgbClr val="FFFFFF">
                    <a:alpha val="1341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57" name="Google Shape;357;p4"/>
                <p:cNvSpPr/>
                <p:nvPr/>
              </p:nvSpPr>
              <p:spPr>
                <a:xfrm>
                  <a:off x="922769" y="3781968"/>
                  <a:ext cx="729300" cy="729300"/>
                </a:xfrm>
                <a:prstGeom prst="ellipse">
                  <a:avLst/>
                </a:prstGeom>
                <a:solidFill>
                  <a:srgbClr val="FFFFFF">
                    <a:alpha val="1341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358" name="Google Shape;358;p4"/>
              <p:cNvGrpSpPr/>
              <p:nvPr/>
            </p:nvGrpSpPr>
            <p:grpSpPr>
              <a:xfrm>
                <a:off x="4155315" y="-891976"/>
                <a:ext cx="522826" cy="2613070"/>
                <a:chOff x="2447534" y="1219291"/>
                <a:chExt cx="478297" cy="2390513"/>
              </a:xfrm>
            </p:grpSpPr>
            <p:grpSp>
              <p:nvGrpSpPr>
                <p:cNvPr id="359" name="Google Shape;359;p4"/>
                <p:cNvGrpSpPr/>
                <p:nvPr/>
              </p:nvGrpSpPr>
              <p:grpSpPr>
                <a:xfrm>
                  <a:off x="2447534" y="1219291"/>
                  <a:ext cx="478297" cy="2390513"/>
                  <a:chOff x="2447534" y="1219291"/>
                  <a:chExt cx="478297" cy="2390513"/>
                </a:xfrm>
              </p:grpSpPr>
              <p:grpSp>
                <p:nvGrpSpPr>
                  <p:cNvPr id="360" name="Google Shape;360;p4"/>
                  <p:cNvGrpSpPr/>
                  <p:nvPr/>
                </p:nvGrpSpPr>
                <p:grpSpPr>
                  <a:xfrm>
                    <a:off x="2447534" y="2971595"/>
                    <a:ext cx="478297" cy="638209"/>
                    <a:chOff x="2447534" y="3081786"/>
                    <a:chExt cx="478297" cy="638209"/>
                  </a:xfrm>
                </p:grpSpPr>
                <p:sp>
                  <p:nvSpPr>
                    <p:cNvPr id="361" name="Google Shape;361;p4"/>
                    <p:cNvSpPr/>
                    <p:nvPr/>
                  </p:nvSpPr>
                  <p:spPr>
                    <a:xfrm>
                      <a:off x="2591014" y="3097533"/>
                      <a:ext cx="179593" cy="168416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9593" h="168416" extrusionOk="0">
                          <a:moveTo>
                            <a:pt x="0" y="168417"/>
                          </a:moveTo>
                          <a:cubicBezTo>
                            <a:pt x="0" y="125745"/>
                            <a:pt x="5779" y="81168"/>
                            <a:pt x="2349" y="39004"/>
                          </a:cubicBezTo>
                          <a:cubicBezTo>
                            <a:pt x="8128" y="33924"/>
                            <a:pt x="29020" y="36527"/>
                            <a:pt x="37148" y="34622"/>
                          </a:cubicBezTo>
                          <a:cubicBezTo>
                            <a:pt x="48577" y="31575"/>
                            <a:pt x="35052" y="16652"/>
                            <a:pt x="41148" y="11254"/>
                          </a:cubicBezTo>
                          <a:cubicBezTo>
                            <a:pt x="60198" y="-10653"/>
                            <a:pt x="146685" y="1412"/>
                            <a:pt x="147320" y="30304"/>
                          </a:cubicBezTo>
                          <a:cubicBezTo>
                            <a:pt x="146577" y="33733"/>
                            <a:pt x="148761" y="37112"/>
                            <a:pt x="152184" y="37855"/>
                          </a:cubicBezTo>
                          <a:cubicBezTo>
                            <a:pt x="152527" y="37925"/>
                            <a:pt x="152876" y="37969"/>
                            <a:pt x="153226" y="37988"/>
                          </a:cubicBezTo>
                          <a:cubicBezTo>
                            <a:pt x="199009" y="46307"/>
                            <a:pt x="171196" y="124983"/>
                            <a:pt x="171514" y="162194"/>
                          </a:cubicBezTo>
                          <a:cubicBezTo>
                            <a:pt x="116268" y="155717"/>
                            <a:pt x="51435" y="152225"/>
                            <a:pt x="0" y="168417"/>
                          </a:cubicBezTo>
                          <a:close/>
                        </a:path>
                      </a:pathLst>
                    </a:custGeom>
                    <a:solidFill>
                      <a:schemeClr val="dk2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362" name="Google Shape;362;p4"/>
                    <p:cNvSpPr/>
                    <p:nvPr/>
                  </p:nvSpPr>
                  <p:spPr>
                    <a:xfrm>
                      <a:off x="2458233" y="3250561"/>
                      <a:ext cx="453667" cy="46204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53667" h="462047" extrusionOk="0">
                          <a:moveTo>
                            <a:pt x="221935" y="462048"/>
                          </a:moveTo>
                          <a:cubicBezTo>
                            <a:pt x="-59306" y="460714"/>
                            <a:pt x="-82865" y="22373"/>
                            <a:pt x="206568" y="847"/>
                          </a:cubicBezTo>
                          <a:cubicBezTo>
                            <a:pt x="522671" y="-22712"/>
                            <a:pt x="543753" y="452904"/>
                            <a:pt x="221935" y="462048"/>
                          </a:cubicBezTo>
                          <a:close/>
                        </a:path>
                      </a:pathLst>
                    </a:custGeom>
                    <a:solidFill>
                      <a:srgbClr val="D9D2E9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363" name="Google Shape;363;p4"/>
                    <p:cNvSpPr/>
                    <p:nvPr/>
                  </p:nvSpPr>
                  <p:spPr>
                    <a:xfrm>
                      <a:off x="2447534" y="3081786"/>
                      <a:ext cx="478297" cy="63820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78297" h="638209" extrusionOk="0">
                          <a:moveTo>
                            <a:pt x="474760" y="358979"/>
                          </a:moveTo>
                          <a:cubicBezTo>
                            <a:pt x="461679" y="274778"/>
                            <a:pt x="399195" y="202960"/>
                            <a:pt x="320201" y="173178"/>
                          </a:cubicBezTo>
                          <a:cubicBezTo>
                            <a:pt x="320201" y="137618"/>
                            <a:pt x="347824" y="40273"/>
                            <a:pt x="296008" y="38050"/>
                          </a:cubicBezTo>
                          <a:cubicBezTo>
                            <a:pt x="297722" y="5792"/>
                            <a:pt x="256955" y="7316"/>
                            <a:pt x="234286" y="3379"/>
                          </a:cubicBezTo>
                          <a:cubicBezTo>
                            <a:pt x="210981" y="-4749"/>
                            <a:pt x="165198" y="331"/>
                            <a:pt x="178406" y="34748"/>
                          </a:cubicBezTo>
                          <a:cubicBezTo>
                            <a:pt x="166277" y="37224"/>
                            <a:pt x="129765" y="31129"/>
                            <a:pt x="140306" y="52718"/>
                          </a:cubicBezTo>
                          <a:cubicBezTo>
                            <a:pt x="138210" y="96153"/>
                            <a:pt x="137448" y="139713"/>
                            <a:pt x="135797" y="183148"/>
                          </a:cubicBezTo>
                          <a:cubicBezTo>
                            <a:pt x="-17047" y="249949"/>
                            <a:pt x="-46892" y="468453"/>
                            <a:pt x="77123" y="577673"/>
                          </a:cubicBezTo>
                          <a:cubicBezTo>
                            <a:pt x="240636" y="727914"/>
                            <a:pt x="512416" y="577165"/>
                            <a:pt x="474760" y="358979"/>
                          </a:cubicBezTo>
                          <a:close/>
                          <a:moveTo>
                            <a:pt x="304771" y="167971"/>
                          </a:moveTo>
                          <a:cubicBezTo>
                            <a:pt x="286165" y="163081"/>
                            <a:pt x="266226" y="157748"/>
                            <a:pt x="246922" y="159144"/>
                          </a:cubicBezTo>
                          <a:cubicBezTo>
                            <a:pt x="215172" y="156033"/>
                            <a:pt x="182914" y="164288"/>
                            <a:pt x="153514" y="175273"/>
                          </a:cubicBezTo>
                          <a:cubicBezTo>
                            <a:pt x="153514" y="170829"/>
                            <a:pt x="153514" y="166320"/>
                            <a:pt x="153958" y="161875"/>
                          </a:cubicBezTo>
                          <a:cubicBezTo>
                            <a:pt x="206600" y="153398"/>
                            <a:pt x="258035" y="138666"/>
                            <a:pt x="307184" y="117997"/>
                          </a:cubicBezTo>
                          <a:cubicBezTo>
                            <a:pt x="306422" y="134634"/>
                            <a:pt x="305342" y="151334"/>
                            <a:pt x="304771" y="167971"/>
                          </a:cubicBezTo>
                          <a:close/>
                          <a:moveTo>
                            <a:pt x="292515" y="378092"/>
                          </a:moveTo>
                          <a:cubicBezTo>
                            <a:pt x="301278" y="393079"/>
                            <a:pt x="305215" y="416700"/>
                            <a:pt x="297087" y="432131"/>
                          </a:cubicBezTo>
                          <a:cubicBezTo>
                            <a:pt x="286356" y="434925"/>
                            <a:pt x="294928" y="387363"/>
                            <a:pt x="292515" y="378092"/>
                          </a:cubicBezTo>
                          <a:close/>
                          <a:moveTo>
                            <a:pt x="233524" y="360440"/>
                          </a:moveTo>
                          <a:cubicBezTo>
                            <a:pt x="220881" y="353181"/>
                            <a:pt x="206085" y="350622"/>
                            <a:pt x="191741" y="353200"/>
                          </a:cubicBezTo>
                          <a:cubicBezTo>
                            <a:pt x="193900" y="295606"/>
                            <a:pt x="196313" y="237948"/>
                            <a:pt x="198599" y="180354"/>
                          </a:cubicBezTo>
                          <a:cubicBezTo>
                            <a:pt x="213394" y="176480"/>
                            <a:pt x="265528" y="177750"/>
                            <a:pt x="276005" y="180354"/>
                          </a:cubicBezTo>
                          <a:cubicBezTo>
                            <a:pt x="275707" y="235389"/>
                            <a:pt x="275415" y="290418"/>
                            <a:pt x="275116" y="345454"/>
                          </a:cubicBezTo>
                          <a:cubicBezTo>
                            <a:pt x="259679" y="343733"/>
                            <a:pt x="244312" y="349263"/>
                            <a:pt x="233524" y="360440"/>
                          </a:cubicBezTo>
                          <a:close/>
                          <a:moveTo>
                            <a:pt x="244636" y="403619"/>
                          </a:moveTo>
                          <a:cubicBezTo>
                            <a:pt x="254860" y="460769"/>
                            <a:pt x="203615" y="463119"/>
                            <a:pt x="235365" y="386855"/>
                          </a:cubicBezTo>
                          <a:cubicBezTo>
                            <a:pt x="239537" y="391777"/>
                            <a:pt x="242687" y="397473"/>
                            <a:pt x="244636" y="403619"/>
                          </a:cubicBezTo>
                          <a:close/>
                          <a:moveTo>
                            <a:pt x="203234" y="18174"/>
                          </a:moveTo>
                          <a:cubicBezTo>
                            <a:pt x="226920" y="23191"/>
                            <a:pt x="260384" y="18174"/>
                            <a:pt x="278228" y="35383"/>
                          </a:cubicBezTo>
                          <a:cubicBezTo>
                            <a:pt x="250357" y="33268"/>
                            <a:pt x="222392" y="32805"/>
                            <a:pt x="194471" y="33986"/>
                          </a:cubicBezTo>
                          <a:cubicBezTo>
                            <a:pt x="198916" y="25413"/>
                            <a:pt x="186407" y="19063"/>
                            <a:pt x="203234" y="18174"/>
                          </a:cubicBezTo>
                          <a:close/>
                          <a:moveTo>
                            <a:pt x="157451" y="54369"/>
                          </a:moveTo>
                          <a:cubicBezTo>
                            <a:pt x="205711" y="53036"/>
                            <a:pt x="261591" y="43511"/>
                            <a:pt x="306358" y="62688"/>
                          </a:cubicBezTo>
                          <a:lnTo>
                            <a:pt x="156308" y="90501"/>
                          </a:lnTo>
                          <a:close/>
                          <a:moveTo>
                            <a:pt x="308136" y="80468"/>
                          </a:moveTo>
                          <a:cubicBezTo>
                            <a:pt x="308701" y="80385"/>
                            <a:pt x="309254" y="80239"/>
                            <a:pt x="309787" y="80023"/>
                          </a:cubicBezTo>
                          <a:cubicBezTo>
                            <a:pt x="309279" y="87135"/>
                            <a:pt x="308263" y="92723"/>
                            <a:pt x="308136" y="99073"/>
                          </a:cubicBezTo>
                          <a:cubicBezTo>
                            <a:pt x="258975" y="120276"/>
                            <a:pt x="207381" y="135338"/>
                            <a:pt x="154530" y="143904"/>
                          </a:cubicBezTo>
                          <a:lnTo>
                            <a:pt x="155673" y="109043"/>
                          </a:lnTo>
                          <a:close/>
                          <a:moveTo>
                            <a:pt x="378685" y="571513"/>
                          </a:moveTo>
                          <a:cubicBezTo>
                            <a:pt x="88871" y="776746"/>
                            <a:pt x="-158652" y="297384"/>
                            <a:pt x="181009" y="184735"/>
                          </a:cubicBezTo>
                          <a:cubicBezTo>
                            <a:pt x="178787" y="242774"/>
                            <a:pt x="176183" y="300749"/>
                            <a:pt x="174151" y="358788"/>
                          </a:cubicBezTo>
                          <a:cubicBezTo>
                            <a:pt x="71345" y="420066"/>
                            <a:pt x="191741" y="557798"/>
                            <a:pt x="191360" y="371488"/>
                          </a:cubicBezTo>
                          <a:cubicBezTo>
                            <a:pt x="201799" y="369437"/>
                            <a:pt x="212626" y="371031"/>
                            <a:pt x="222030" y="375997"/>
                          </a:cubicBezTo>
                          <a:cubicBezTo>
                            <a:pt x="159673" y="513474"/>
                            <a:pt x="315756" y="467310"/>
                            <a:pt x="246795" y="371107"/>
                          </a:cubicBezTo>
                          <a:cubicBezTo>
                            <a:pt x="254364" y="364078"/>
                            <a:pt x="265052" y="361500"/>
                            <a:pt x="274989" y="364313"/>
                          </a:cubicBezTo>
                          <a:cubicBezTo>
                            <a:pt x="279561" y="390666"/>
                            <a:pt x="263115" y="429528"/>
                            <a:pt x="284324" y="449276"/>
                          </a:cubicBezTo>
                          <a:cubicBezTo>
                            <a:pt x="335124" y="459118"/>
                            <a:pt x="324964" y="368631"/>
                            <a:pt x="292642" y="351804"/>
                          </a:cubicBezTo>
                          <a:lnTo>
                            <a:pt x="293531" y="184481"/>
                          </a:lnTo>
                          <a:cubicBezTo>
                            <a:pt x="465172" y="225438"/>
                            <a:pt x="517686" y="462167"/>
                            <a:pt x="378685" y="571513"/>
                          </a:cubicBezTo>
                          <a:close/>
                          <a:moveTo>
                            <a:pt x="173453" y="378537"/>
                          </a:moveTo>
                          <a:cubicBezTo>
                            <a:pt x="170786" y="400508"/>
                            <a:pt x="176882" y="430226"/>
                            <a:pt x="158848" y="446926"/>
                          </a:cubicBezTo>
                          <a:cubicBezTo>
                            <a:pt x="145830" y="424638"/>
                            <a:pt x="150085" y="391681"/>
                            <a:pt x="173453" y="378283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sp>
                <p:nvSpPr>
                  <p:cNvPr id="364" name="Google Shape;364;p4"/>
                  <p:cNvSpPr/>
                  <p:nvPr/>
                </p:nvSpPr>
                <p:spPr>
                  <a:xfrm>
                    <a:off x="2675610" y="1219291"/>
                    <a:ext cx="17700" cy="1758600"/>
                  </a:xfrm>
                  <a:prstGeom prst="rect">
                    <a:avLst/>
                  </a:pr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sp>
              <p:nvSpPr>
                <p:cNvPr id="365" name="Google Shape;365;p4"/>
                <p:cNvSpPr/>
                <p:nvPr/>
              </p:nvSpPr>
              <p:spPr>
                <a:xfrm>
                  <a:off x="2546350" y="3472450"/>
                  <a:ext cx="97850" cy="6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14" h="2465" extrusionOk="0">
                      <a:moveTo>
                        <a:pt x="0" y="0"/>
                      </a:moveTo>
                      <a:cubicBezTo>
                        <a:pt x="946" y="1217"/>
                        <a:pt x="2412" y="2117"/>
                        <a:pt x="3914" y="2465"/>
                      </a:cubicBezTo>
                    </a:path>
                  </a:pathLst>
                </a:custGeom>
                <a:noFill/>
                <a:ln w="38100" cap="rnd" cmpd="sng">
                  <a:solidFill>
                    <a:schemeClr val="l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366" name="Google Shape;366;p4"/>
                <p:cNvSpPr/>
                <p:nvPr/>
              </p:nvSpPr>
              <p:spPr>
                <a:xfrm>
                  <a:off x="2515525" y="3392700"/>
                  <a:ext cx="9075" cy="199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3" h="798" extrusionOk="0">
                      <a:moveTo>
                        <a:pt x="0" y="0"/>
                      </a:moveTo>
                      <a:cubicBezTo>
                        <a:pt x="182" y="399"/>
                        <a:pt x="182" y="399"/>
                        <a:pt x="363" y="798"/>
                      </a:cubicBezTo>
                    </a:path>
                  </a:pathLst>
                </a:custGeom>
                <a:noFill/>
                <a:ln w="38100" cap="rnd" cmpd="sng">
                  <a:solidFill>
                    <a:schemeClr val="l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</p:grpSp>
        </p:grpSp>
        <p:grpSp>
          <p:nvGrpSpPr>
            <p:cNvPr id="367" name="Google Shape;367;p4"/>
            <p:cNvGrpSpPr/>
            <p:nvPr/>
          </p:nvGrpSpPr>
          <p:grpSpPr>
            <a:xfrm>
              <a:off x="7811773" y="-2"/>
              <a:ext cx="492189" cy="1837864"/>
              <a:chOff x="5194218" y="-536312"/>
              <a:chExt cx="522827" cy="1952267"/>
            </a:xfrm>
          </p:grpSpPr>
          <p:grpSp>
            <p:nvGrpSpPr>
              <p:cNvPr id="368" name="Google Shape;368;p4"/>
              <p:cNvGrpSpPr/>
              <p:nvPr/>
            </p:nvGrpSpPr>
            <p:grpSpPr>
              <a:xfrm>
                <a:off x="5194218" y="893129"/>
                <a:ext cx="522827" cy="522827"/>
                <a:chOff x="764100" y="3623300"/>
                <a:chExt cx="1046700" cy="1046700"/>
              </a:xfrm>
            </p:grpSpPr>
            <p:sp>
              <p:nvSpPr>
                <p:cNvPr id="369" name="Google Shape;369;p4"/>
                <p:cNvSpPr/>
                <p:nvPr/>
              </p:nvSpPr>
              <p:spPr>
                <a:xfrm>
                  <a:off x="764100" y="3623300"/>
                  <a:ext cx="1046700" cy="1046700"/>
                </a:xfrm>
                <a:prstGeom prst="ellipse">
                  <a:avLst/>
                </a:prstGeom>
                <a:solidFill>
                  <a:srgbClr val="FFFFFF">
                    <a:alpha val="1341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70" name="Google Shape;370;p4"/>
                <p:cNvSpPr/>
                <p:nvPr/>
              </p:nvSpPr>
              <p:spPr>
                <a:xfrm>
                  <a:off x="922769" y="3781968"/>
                  <a:ext cx="729300" cy="729300"/>
                </a:xfrm>
                <a:prstGeom prst="ellipse">
                  <a:avLst/>
                </a:prstGeom>
                <a:solidFill>
                  <a:srgbClr val="FFFFFF">
                    <a:alpha val="1341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371" name="Google Shape;371;p4"/>
              <p:cNvGrpSpPr/>
              <p:nvPr/>
            </p:nvGrpSpPr>
            <p:grpSpPr>
              <a:xfrm>
                <a:off x="5371921" y="-536312"/>
                <a:ext cx="182209" cy="1814066"/>
                <a:chOff x="3305183" y="1663032"/>
                <a:chExt cx="166690" cy="1659561"/>
              </a:xfrm>
            </p:grpSpPr>
            <p:grpSp>
              <p:nvGrpSpPr>
                <p:cNvPr id="372" name="Google Shape;372;p4"/>
                <p:cNvGrpSpPr/>
                <p:nvPr/>
              </p:nvGrpSpPr>
              <p:grpSpPr>
                <a:xfrm>
                  <a:off x="3305183" y="1663032"/>
                  <a:ext cx="166690" cy="1659561"/>
                  <a:chOff x="3305183" y="1663032"/>
                  <a:chExt cx="166690" cy="1659561"/>
                </a:xfrm>
              </p:grpSpPr>
              <p:grpSp>
                <p:nvGrpSpPr>
                  <p:cNvPr id="373" name="Google Shape;373;p4"/>
                  <p:cNvGrpSpPr/>
                  <p:nvPr/>
                </p:nvGrpSpPr>
                <p:grpSpPr>
                  <a:xfrm>
                    <a:off x="3305183" y="2971595"/>
                    <a:ext cx="166690" cy="350998"/>
                    <a:chOff x="3305183" y="3146560"/>
                    <a:chExt cx="166690" cy="350998"/>
                  </a:xfrm>
                </p:grpSpPr>
                <p:sp>
                  <p:nvSpPr>
                    <p:cNvPr id="374" name="Google Shape;374;p4"/>
                    <p:cNvSpPr/>
                    <p:nvPr/>
                  </p:nvSpPr>
                  <p:spPr>
                    <a:xfrm>
                      <a:off x="3324821" y="3152836"/>
                      <a:ext cx="119489" cy="11717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19489" h="117177" extrusionOk="0">
                          <a:moveTo>
                            <a:pt x="5460" y="117177"/>
                          </a:moveTo>
                          <a:cubicBezTo>
                            <a:pt x="4508" y="91777"/>
                            <a:pt x="-9653" y="30373"/>
                            <a:pt x="11810" y="23896"/>
                          </a:cubicBezTo>
                          <a:cubicBezTo>
                            <a:pt x="18160" y="22118"/>
                            <a:pt x="14668" y="14561"/>
                            <a:pt x="19494" y="10688"/>
                          </a:cubicBezTo>
                          <a:cubicBezTo>
                            <a:pt x="31241" y="-2901"/>
                            <a:pt x="96456" y="-6838"/>
                            <a:pt x="96456" y="18879"/>
                          </a:cubicBezTo>
                          <a:cubicBezTo>
                            <a:pt x="95751" y="22315"/>
                            <a:pt x="97967" y="25668"/>
                            <a:pt x="101409" y="26373"/>
                          </a:cubicBezTo>
                          <a:cubicBezTo>
                            <a:pt x="101866" y="26467"/>
                            <a:pt x="102336" y="26506"/>
                            <a:pt x="102806" y="26499"/>
                          </a:cubicBezTo>
                          <a:cubicBezTo>
                            <a:pt x="133731" y="28849"/>
                            <a:pt x="111569" y="90507"/>
                            <a:pt x="114744" y="113939"/>
                          </a:cubicBezTo>
                          <a:close/>
                        </a:path>
                      </a:pathLst>
                    </a:custGeom>
                    <a:solidFill>
                      <a:schemeClr val="dk2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375" name="Google Shape;375;p4"/>
                    <p:cNvSpPr/>
                    <p:nvPr/>
                  </p:nvSpPr>
                  <p:spPr>
                    <a:xfrm>
                      <a:off x="3312763" y="3270014"/>
                      <a:ext cx="150661" cy="22110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50661" h="221107" extrusionOk="0">
                          <a:moveTo>
                            <a:pt x="72636" y="221107"/>
                          </a:moveTo>
                          <a:cubicBezTo>
                            <a:pt x="-3564" y="204978"/>
                            <a:pt x="-15057" y="136779"/>
                            <a:pt x="16184" y="2477"/>
                          </a:cubicBezTo>
                          <a:cubicBezTo>
                            <a:pt x="54284" y="1207"/>
                            <a:pt x="87558" y="1270"/>
                            <a:pt x="125595" y="0"/>
                          </a:cubicBezTo>
                          <a:cubicBezTo>
                            <a:pt x="164330" y="92202"/>
                            <a:pt x="166299" y="206629"/>
                            <a:pt x="72636" y="221107"/>
                          </a:cubicBezTo>
                          <a:close/>
                        </a:path>
                      </a:pathLst>
                    </a:custGeom>
                    <a:solidFill>
                      <a:srgbClr val="F9CB9C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376" name="Google Shape;376;p4"/>
                    <p:cNvSpPr/>
                    <p:nvPr/>
                  </p:nvSpPr>
                  <p:spPr>
                    <a:xfrm>
                      <a:off x="3305183" y="3146560"/>
                      <a:ext cx="166690" cy="35099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66690" h="350998" extrusionOk="0">
                          <a:moveTo>
                            <a:pt x="140987" y="124596"/>
                          </a:moveTo>
                          <a:cubicBezTo>
                            <a:pt x="147337" y="122247"/>
                            <a:pt x="143336" y="59572"/>
                            <a:pt x="144542" y="54238"/>
                          </a:cubicBezTo>
                          <a:cubicBezTo>
                            <a:pt x="146828" y="39252"/>
                            <a:pt x="140097" y="24647"/>
                            <a:pt x="122571" y="26425"/>
                          </a:cubicBezTo>
                          <a:cubicBezTo>
                            <a:pt x="129683" y="-8309"/>
                            <a:pt x="29417" y="-8500"/>
                            <a:pt x="29925" y="24075"/>
                          </a:cubicBezTo>
                          <a:cubicBezTo>
                            <a:pt x="15891" y="25536"/>
                            <a:pt x="12399" y="39633"/>
                            <a:pt x="13478" y="51635"/>
                          </a:cubicBezTo>
                          <a:cubicBezTo>
                            <a:pt x="16145" y="75955"/>
                            <a:pt x="8335" y="105292"/>
                            <a:pt x="17034" y="127263"/>
                          </a:cubicBezTo>
                          <a:cubicBezTo>
                            <a:pt x="17034" y="127263"/>
                            <a:pt x="17034" y="127644"/>
                            <a:pt x="17034" y="127835"/>
                          </a:cubicBezTo>
                          <a:cubicBezTo>
                            <a:pt x="-77835" y="451748"/>
                            <a:pt x="259922" y="398789"/>
                            <a:pt x="140987" y="124596"/>
                          </a:cubicBezTo>
                          <a:close/>
                          <a:moveTo>
                            <a:pt x="126254" y="42427"/>
                          </a:moveTo>
                          <a:cubicBezTo>
                            <a:pt x="126699" y="51254"/>
                            <a:pt x="126699" y="64842"/>
                            <a:pt x="126889" y="74177"/>
                          </a:cubicBezTo>
                          <a:lnTo>
                            <a:pt x="31258" y="101736"/>
                          </a:lnTo>
                          <a:cubicBezTo>
                            <a:pt x="31258" y="96719"/>
                            <a:pt x="31258" y="91640"/>
                            <a:pt x="31258" y="86560"/>
                          </a:cubicBezTo>
                          <a:cubicBezTo>
                            <a:pt x="57865" y="73415"/>
                            <a:pt x="88408" y="58556"/>
                            <a:pt x="112348" y="40903"/>
                          </a:cubicBezTo>
                          <a:cubicBezTo>
                            <a:pt x="116793" y="41665"/>
                            <a:pt x="123778" y="38490"/>
                            <a:pt x="126254" y="42427"/>
                          </a:cubicBezTo>
                          <a:close/>
                          <a:moveTo>
                            <a:pt x="89044" y="212671"/>
                          </a:moveTo>
                          <a:cubicBezTo>
                            <a:pt x="81112" y="208784"/>
                            <a:pt x="71771" y="209070"/>
                            <a:pt x="64088" y="213433"/>
                          </a:cubicBezTo>
                          <a:cubicBezTo>
                            <a:pt x="67943" y="186762"/>
                            <a:pt x="70883" y="159947"/>
                            <a:pt x="72914" y="132978"/>
                          </a:cubicBezTo>
                          <a:lnTo>
                            <a:pt x="83964" y="132978"/>
                          </a:lnTo>
                          <a:cubicBezTo>
                            <a:pt x="83049" y="159642"/>
                            <a:pt x="84751" y="186337"/>
                            <a:pt x="89044" y="212671"/>
                          </a:cubicBezTo>
                          <a:close/>
                          <a:moveTo>
                            <a:pt x="50944" y="114118"/>
                          </a:moveTo>
                          <a:lnTo>
                            <a:pt x="127144" y="92148"/>
                          </a:lnTo>
                          <a:lnTo>
                            <a:pt x="127144" y="113420"/>
                          </a:lnTo>
                          <a:cubicBezTo>
                            <a:pt x="101299" y="114880"/>
                            <a:pt x="75899" y="115135"/>
                            <a:pt x="50626" y="114118"/>
                          </a:cubicBezTo>
                          <a:close/>
                          <a:moveTo>
                            <a:pt x="90695" y="39950"/>
                          </a:moveTo>
                          <a:cubicBezTo>
                            <a:pt x="74692" y="48269"/>
                            <a:pt x="47832" y="59826"/>
                            <a:pt x="31385" y="67255"/>
                          </a:cubicBezTo>
                          <a:cubicBezTo>
                            <a:pt x="31385" y="58937"/>
                            <a:pt x="31766" y="47634"/>
                            <a:pt x="31385" y="39379"/>
                          </a:cubicBezTo>
                          <a:cubicBezTo>
                            <a:pt x="33036" y="39379"/>
                            <a:pt x="75835" y="39442"/>
                            <a:pt x="90377" y="39950"/>
                          </a:cubicBezTo>
                          <a:close/>
                          <a:moveTo>
                            <a:pt x="45736" y="22361"/>
                          </a:moveTo>
                          <a:cubicBezTo>
                            <a:pt x="60214" y="644"/>
                            <a:pt x="112920" y="11122"/>
                            <a:pt x="111395" y="26616"/>
                          </a:cubicBezTo>
                          <a:cubicBezTo>
                            <a:pt x="92028" y="25854"/>
                            <a:pt x="63834" y="27314"/>
                            <a:pt x="44466" y="26616"/>
                          </a:cubicBezTo>
                          <a:cubicBezTo>
                            <a:pt x="44339" y="26171"/>
                            <a:pt x="45165" y="22742"/>
                            <a:pt x="45419" y="22361"/>
                          </a:cubicBezTo>
                          <a:close/>
                          <a:moveTo>
                            <a:pt x="125556" y="309127"/>
                          </a:moveTo>
                          <a:cubicBezTo>
                            <a:pt x="22686" y="406028"/>
                            <a:pt x="-873" y="195335"/>
                            <a:pt x="33798" y="131708"/>
                          </a:cubicBezTo>
                          <a:cubicBezTo>
                            <a:pt x="41101" y="132153"/>
                            <a:pt x="48467" y="132470"/>
                            <a:pt x="55833" y="132661"/>
                          </a:cubicBezTo>
                          <a:cubicBezTo>
                            <a:pt x="60913" y="148536"/>
                            <a:pt x="25734" y="268678"/>
                            <a:pt x="58500" y="243023"/>
                          </a:cubicBezTo>
                          <a:cubicBezTo>
                            <a:pt x="62310" y="237436"/>
                            <a:pt x="67708" y="228101"/>
                            <a:pt x="75454" y="228037"/>
                          </a:cubicBezTo>
                          <a:cubicBezTo>
                            <a:pt x="84979" y="228037"/>
                            <a:pt x="91076" y="238960"/>
                            <a:pt x="95394" y="245881"/>
                          </a:cubicBezTo>
                          <a:cubicBezTo>
                            <a:pt x="128985" y="268931"/>
                            <a:pt x="92536" y="150631"/>
                            <a:pt x="101744" y="132661"/>
                          </a:cubicBezTo>
                          <a:cubicBezTo>
                            <a:pt x="109173" y="132661"/>
                            <a:pt x="116602" y="132089"/>
                            <a:pt x="124032" y="131644"/>
                          </a:cubicBezTo>
                          <a:cubicBezTo>
                            <a:pt x="155591" y="183968"/>
                            <a:pt x="160671" y="257311"/>
                            <a:pt x="125239" y="309127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sp>
                <p:nvSpPr>
                  <p:cNvPr id="377" name="Google Shape;377;p4"/>
                  <p:cNvSpPr/>
                  <p:nvPr/>
                </p:nvSpPr>
                <p:spPr>
                  <a:xfrm>
                    <a:off x="3375902" y="1663032"/>
                    <a:ext cx="17700" cy="1314900"/>
                  </a:xfrm>
                  <a:prstGeom prst="rect">
                    <a:avLst/>
                  </a:pr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sp>
              <p:nvSpPr>
                <p:cNvPr id="378" name="Google Shape;378;p4"/>
                <p:cNvSpPr/>
                <p:nvPr/>
              </p:nvSpPr>
              <p:spPr>
                <a:xfrm>
                  <a:off x="3352825" y="3244100"/>
                  <a:ext cx="27200" cy="29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88" h="1160" extrusionOk="0">
                      <a:moveTo>
                        <a:pt x="0" y="0"/>
                      </a:moveTo>
                      <a:cubicBezTo>
                        <a:pt x="294" y="441"/>
                        <a:pt x="670" y="834"/>
                        <a:pt x="1088" y="1160"/>
                      </a:cubicBezTo>
                    </a:path>
                  </a:pathLst>
                </a:custGeom>
                <a:noFill/>
                <a:ln w="28575" cap="rnd" cmpd="sng">
                  <a:solidFill>
                    <a:schemeClr val="l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</p:grpSp>
        </p:grpSp>
        <p:grpSp>
          <p:nvGrpSpPr>
            <p:cNvPr id="379" name="Google Shape;379;p4"/>
            <p:cNvGrpSpPr/>
            <p:nvPr/>
          </p:nvGrpSpPr>
          <p:grpSpPr>
            <a:xfrm>
              <a:off x="8018879" y="-29"/>
              <a:ext cx="810166" cy="4470272"/>
              <a:chOff x="7824797" y="-1724181"/>
              <a:chExt cx="860597" cy="4748536"/>
            </a:xfrm>
          </p:grpSpPr>
          <p:grpSp>
            <p:nvGrpSpPr>
              <p:cNvPr id="380" name="Google Shape;380;p4"/>
              <p:cNvGrpSpPr/>
              <p:nvPr/>
            </p:nvGrpSpPr>
            <p:grpSpPr>
              <a:xfrm>
                <a:off x="7824797" y="1891931"/>
                <a:ext cx="860597" cy="1132425"/>
                <a:chOff x="764100" y="3623300"/>
                <a:chExt cx="1046700" cy="1046700"/>
              </a:xfrm>
            </p:grpSpPr>
            <p:sp>
              <p:nvSpPr>
                <p:cNvPr id="381" name="Google Shape;381;p4"/>
                <p:cNvSpPr/>
                <p:nvPr/>
              </p:nvSpPr>
              <p:spPr>
                <a:xfrm>
                  <a:off x="764100" y="3623300"/>
                  <a:ext cx="1046700" cy="1046700"/>
                </a:xfrm>
                <a:prstGeom prst="ellipse">
                  <a:avLst/>
                </a:prstGeom>
                <a:solidFill>
                  <a:srgbClr val="FFFFFF">
                    <a:alpha val="1341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82" name="Google Shape;382;p4"/>
                <p:cNvSpPr/>
                <p:nvPr/>
              </p:nvSpPr>
              <p:spPr>
                <a:xfrm>
                  <a:off x="922769" y="3781968"/>
                  <a:ext cx="729300" cy="729300"/>
                </a:xfrm>
                <a:prstGeom prst="ellipse">
                  <a:avLst/>
                </a:prstGeom>
                <a:solidFill>
                  <a:srgbClr val="FFFFFF">
                    <a:alpha val="1341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383" name="Google Shape;383;p4"/>
              <p:cNvGrpSpPr/>
              <p:nvPr/>
            </p:nvGrpSpPr>
            <p:grpSpPr>
              <a:xfrm>
                <a:off x="8100547" y="-1724181"/>
                <a:ext cx="300376" cy="4529867"/>
                <a:chOff x="3792712" y="-322375"/>
                <a:chExt cx="274793" cy="4144055"/>
              </a:xfrm>
            </p:grpSpPr>
            <p:grpSp>
              <p:nvGrpSpPr>
                <p:cNvPr id="384" name="Google Shape;384;p4"/>
                <p:cNvGrpSpPr/>
                <p:nvPr/>
              </p:nvGrpSpPr>
              <p:grpSpPr>
                <a:xfrm>
                  <a:off x="3792712" y="-322375"/>
                  <a:ext cx="274793" cy="4144055"/>
                  <a:chOff x="3792712" y="-322375"/>
                  <a:chExt cx="274793" cy="4144055"/>
                </a:xfrm>
              </p:grpSpPr>
              <p:grpSp>
                <p:nvGrpSpPr>
                  <p:cNvPr id="385" name="Google Shape;385;p4"/>
                  <p:cNvGrpSpPr/>
                  <p:nvPr/>
                </p:nvGrpSpPr>
                <p:grpSpPr>
                  <a:xfrm>
                    <a:off x="3792712" y="2971595"/>
                    <a:ext cx="274793" cy="850085"/>
                    <a:chOff x="3792712" y="2879468"/>
                    <a:chExt cx="274793" cy="850085"/>
                  </a:xfrm>
                </p:grpSpPr>
                <p:sp>
                  <p:nvSpPr>
                    <p:cNvPr id="386" name="Google Shape;386;p4"/>
                    <p:cNvSpPr/>
                    <p:nvPr/>
                  </p:nvSpPr>
                  <p:spPr>
                    <a:xfrm>
                      <a:off x="3798083" y="3085793"/>
                      <a:ext cx="261578" cy="637356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61578" h="637356" extrusionOk="0">
                          <a:moveTo>
                            <a:pt x="126686" y="637357"/>
                          </a:moveTo>
                          <a:cubicBezTo>
                            <a:pt x="-60449" y="630435"/>
                            <a:pt x="18736" y="394850"/>
                            <a:pt x="6417" y="267723"/>
                          </a:cubicBezTo>
                          <a:cubicBezTo>
                            <a:pt x="12322" y="197048"/>
                            <a:pt x="-10665" y="53665"/>
                            <a:pt x="31817" y="8008"/>
                          </a:cubicBezTo>
                          <a:cubicBezTo>
                            <a:pt x="291595" y="-16566"/>
                            <a:pt x="262449" y="-1263"/>
                            <a:pt x="258829" y="299283"/>
                          </a:cubicBezTo>
                          <a:cubicBezTo>
                            <a:pt x="256988" y="426728"/>
                            <a:pt x="295024" y="626816"/>
                            <a:pt x="126686" y="637357"/>
                          </a:cubicBezTo>
                          <a:close/>
                        </a:path>
                      </a:pathLst>
                    </a:custGeom>
                    <a:solidFill>
                      <a:srgbClr val="CFE2F3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387" name="Google Shape;387;p4"/>
                    <p:cNvSpPr/>
                    <p:nvPr/>
                  </p:nvSpPr>
                  <p:spPr>
                    <a:xfrm>
                      <a:off x="3849902" y="2886279"/>
                      <a:ext cx="160096" cy="19729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60096" h="197298" extrusionOk="0">
                          <a:moveTo>
                            <a:pt x="0" y="197298"/>
                          </a:moveTo>
                          <a:cubicBezTo>
                            <a:pt x="14795" y="163453"/>
                            <a:pt x="-19495" y="39120"/>
                            <a:pt x="29908" y="37913"/>
                          </a:cubicBezTo>
                          <a:cubicBezTo>
                            <a:pt x="41275" y="35754"/>
                            <a:pt x="33401" y="17911"/>
                            <a:pt x="43053" y="12513"/>
                          </a:cubicBezTo>
                          <a:cubicBezTo>
                            <a:pt x="64008" y="-9902"/>
                            <a:pt x="129984" y="-1393"/>
                            <a:pt x="134239" y="31563"/>
                          </a:cubicBezTo>
                          <a:cubicBezTo>
                            <a:pt x="135826" y="40517"/>
                            <a:pt x="147891" y="34484"/>
                            <a:pt x="151955" y="41406"/>
                          </a:cubicBezTo>
                          <a:cubicBezTo>
                            <a:pt x="171640" y="64583"/>
                            <a:pt x="149479" y="158246"/>
                            <a:pt x="149161" y="196663"/>
                          </a:cubicBezTo>
                          <a:cubicBezTo>
                            <a:pt x="98234" y="196155"/>
                            <a:pt x="49847" y="189170"/>
                            <a:pt x="0" y="197298"/>
                          </a:cubicBezTo>
                          <a:close/>
                        </a:path>
                      </a:pathLst>
                    </a:custGeom>
                    <a:solidFill>
                      <a:schemeClr val="dk2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388" name="Google Shape;388;p4"/>
                    <p:cNvSpPr/>
                    <p:nvPr/>
                  </p:nvSpPr>
                  <p:spPr>
                    <a:xfrm>
                      <a:off x="3792712" y="2879468"/>
                      <a:ext cx="274793" cy="85008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74793" h="850085" extrusionOk="0">
                          <a:moveTo>
                            <a:pt x="19916" y="786532"/>
                          </a:moveTo>
                          <a:cubicBezTo>
                            <a:pt x="39854" y="827489"/>
                            <a:pt x="67541" y="848572"/>
                            <a:pt x="131866" y="850032"/>
                          </a:cubicBezTo>
                          <a:cubicBezTo>
                            <a:pt x="255818" y="852953"/>
                            <a:pt x="279440" y="735732"/>
                            <a:pt x="271947" y="651213"/>
                          </a:cubicBezTo>
                          <a:cubicBezTo>
                            <a:pt x="272963" y="537612"/>
                            <a:pt x="275312" y="423947"/>
                            <a:pt x="274678" y="310345"/>
                          </a:cubicBezTo>
                          <a:cubicBezTo>
                            <a:pt x="276202" y="268245"/>
                            <a:pt x="263057" y="215095"/>
                            <a:pt x="217528" y="202395"/>
                          </a:cubicBezTo>
                          <a:cubicBezTo>
                            <a:pt x="213336" y="167343"/>
                            <a:pt x="246610" y="35073"/>
                            <a:pt x="197716" y="37295"/>
                          </a:cubicBezTo>
                          <a:cubicBezTo>
                            <a:pt x="191366" y="-10202"/>
                            <a:pt x="84495" y="-14965"/>
                            <a:pt x="87098" y="38311"/>
                          </a:cubicBezTo>
                          <a:cubicBezTo>
                            <a:pt x="75478" y="36978"/>
                            <a:pt x="60047" y="37041"/>
                            <a:pt x="58778" y="55583"/>
                          </a:cubicBezTo>
                          <a:cubicBezTo>
                            <a:pt x="55603" y="103081"/>
                            <a:pt x="55285" y="150833"/>
                            <a:pt x="49887" y="197760"/>
                          </a:cubicBezTo>
                          <a:cubicBezTo>
                            <a:pt x="-19010" y="224303"/>
                            <a:pt x="12613" y="404262"/>
                            <a:pt x="5437" y="474048"/>
                          </a:cubicBezTo>
                          <a:cubicBezTo>
                            <a:pt x="10264" y="577299"/>
                            <a:pt x="-17549" y="687980"/>
                            <a:pt x="19916" y="786532"/>
                          </a:cubicBezTo>
                          <a:close/>
                          <a:moveTo>
                            <a:pt x="102466" y="38248"/>
                          </a:moveTo>
                          <a:cubicBezTo>
                            <a:pt x="106148" y="7895"/>
                            <a:pt x="173585" y="17166"/>
                            <a:pt x="178983" y="37105"/>
                          </a:cubicBezTo>
                          <a:cubicBezTo>
                            <a:pt x="154281" y="37549"/>
                            <a:pt x="103101" y="39962"/>
                            <a:pt x="102592" y="38311"/>
                          </a:cubicBezTo>
                          <a:close/>
                          <a:moveTo>
                            <a:pt x="76177" y="56663"/>
                          </a:moveTo>
                          <a:lnTo>
                            <a:pt x="174983" y="55393"/>
                          </a:lnTo>
                          <a:cubicBezTo>
                            <a:pt x="190222" y="53361"/>
                            <a:pt x="211304" y="53298"/>
                            <a:pt x="206733" y="75459"/>
                          </a:cubicBezTo>
                          <a:lnTo>
                            <a:pt x="75287" y="111400"/>
                          </a:lnTo>
                          <a:cubicBezTo>
                            <a:pt x="75967" y="93194"/>
                            <a:pt x="76303" y="74970"/>
                            <a:pt x="76303" y="56726"/>
                          </a:cubicBezTo>
                          <a:close/>
                          <a:moveTo>
                            <a:pt x="73700" y="129879"/>
                          </a:moveTo>
                          <a:lnTo>
                            <a:pt x="205399" y="94382"/>
                          </a:lnTo>
                          <a:lnTo>
                            <a:pt x="203684" y="134069"/>
                          </a:lnTo>
                          <a:lnTo>
                            <a:pt x="71478" y="159469"/>
                          </a:lnTo>
                          <a:cubicBezTo>
                            <a:pt x="72430" y="149563"/>
                            <a:pt x="73192" y="139785"/>
                            <a:pt x="73827" y="129942"/>
                          </a:cubicBezTo>
                          <a:close/>
                          <a:moveTo>
                            <a:pt x="69191" y="177885"/>
                          </a:moveTo>
                          <a:lnTo>
                            <a:pt x="202541" y="152104"/>
                          </a:lnTo>
                          <a:cubicBezTo>
                            <a:pt x="201906" y="166391"/>
                            <a:pt x="201335" y="180615"/>
                            <a:pt x="200700" y="194839"/>
                          </a:cubicBezTo>
                          <a:lnTo>
                            <a:pt x="67350" y="193379"/>
                          </a:lnTo>
                          <a:cubicBezTo>
                            <a:pt x="68239" y="188298"/>
                            <a:pt x="68937" y="183282"/>
                            <a:pt x="69318" y="177948"/>
                          </a:cubicBezTo>
                          <a:close/>
                          <a:moveTo>
                            <a:pt x="19217" y="648102"/>
                          </a:moveTo>
                          <a:cubicBezTo>
                            <a:pt x="23154" y="519832"/>
                            <a:pt x="21947" y="391117"/>
                            <a:pt x="28171" y="263101"/>
                          </a:cubicBezTo>
                          <a:cubicBezTo>
                            <a:pt x="34965" y="198204"/>
                            <a:pt x="74589" y="211222"/>
                            <a:pt x="121960" y="210968"/>
                          </a:cubicBezTo>
                          <a:cubicBezTo>
                            <a:pt x="123103" y="217851"/>
                            <a:pt x="123674" y="224817"/>
                            <a:pt x="123674" y="231796"/>
                          </a:cubicBezTo>
                          <a:cubicBezTo>
                            <a:pt x="72874" y="256370"/>
                            <a:pt x="60174" y="344889"/>
                            <a:pt x="124246" y="360891"/>
                          </a:cubicBezTo>
                          <a:lnTo>
                            <a:pt x="124627" y="429281"/>
                          </a:lnTo>
                          <a:cubicBezTo>
                            <a:pt x="46966" y="432710"/>
                            <a:pt x="45951" y="548915"/>
                            <a:pt x="125135" y="549486"/>
                          </a:cubicBezTo>
                          <a:lnTo>
                            <a:pt x="125516" y="627083"/>
                          </a:lnTo>
                          <a:cubicBezTo>
                            <a:pt x="40" y="680677"/>
                            <a:pt x="157647" y="791422"/>
                            <a:pt x="143550" y="638069"/>
                          </a:cubicBezTo>
                          <a:cubicBezTo>
                            <a:pt x="209971" y="620416"/>
                            <a:pt x="220385" y="540533"/>
                            <a:pt x="142661" y="533675"/>
                          </a:cubicBezTo>
                          <a:lnTo>
                            <a:pt x="142280" y="444204"/>
                          </a:lnTo>
                          <a:cubicBezTo>
                            <a:pt x="216321" y="434298"/>
                            <a:pt x="216130" y="356764"/>
                            <a:pt x="141772" y="346604"/>
                          </a:cubicBezTo>
                          <a:cubicBezTo>
                            <a:pt x="141772" y="311425"/>
                            <a:pt x="141772" y="215413"/>
                            <a:pt x="140566" y="212429"/>
                          </a:cubicBezTo>
                          <a:cubicBezTo>
                            <a:pt x="140566" y="212429"/>
                            <a:pt x="194096" y="213762"/>
                            <a:pt x="198541" y="213381"/>
                          </a:cubicBezTo>
                          <a:cubicBezTo>
                            <a:pt x="218543" y="211666"/>
                            <a:pt x="234291" y="230589"/>
                            <a:pt x="243943" y="246845"/>
                          </a:cubicBezTo>
                          <a:cubicBezTo>
                            <a:pt x="271376" y="315997"/>
                            <a:pt x="250865" y="395880"/>
                            <a:pt x="255754" y="469095"/>
                          </a:cubicBezTo>
                          <a:cubicBezTo>
                            <a:pt x="240832" y="580093"/>
                            <a:pt x="308015" y="834538"/>
                            <a:pt x="136819" y="834855"/>
                          </a:cubicBezTo>
                          <a:cubicBezTo>
                            <a:pt x="35727" y="844063"/>
                            <a:pt x="10073" y="729382"/>
                            <a:pt x="19344" y="648166"/>
                          </a:cubicBezTo>
                          <a:close/>
                          <a:moveTo>
                            <a:pt x="125008" y="678137"/>
                          </a:moveTo>
                          <a:cubicBezTo>
                            <a:pt x="115928" y="731541"/>
                            <a:pt x="62968" y="668041"/>
                            <a:pt x="125643" y="645435"/>
                          </a:cubicBezTo>
                          <a:cubicBezTo>
                            <a:pt x="126272" y="656357"/>
                            <a:pt x="126100" y="667304"/>
                            <a:pt x="125135" y="678201"/>
                          </a:cubicBezTo>
                          <a:close/>
                          <a:moveTo>
                            <a:pt x="125008" y="531198"/>
                          </a:moveTo>
                          <a:cubicBezTo>
                            <a:pt x="69953" y="529293"/>
                            <a:pt x="68620" y="448966"/>
                            <a:pt x="124627" y="447315"/>
                          </a:cubicBezTo>
                          <a:close/>
                          <a:moveTo>
                            <a:pt x="124119" y="340698"/>
                          </a:moveTo>
                          <a:cubicBezTo>
                            <a:pt x="85193" y="326284"/>
                            <a:pt x="93004" y="270848"/>
                            <a:pt x="123674" y="251798"/>
                          </a:cubicBezTo>
                          <a:cubicBezTo>
                            <a:pt x="123973" y="281643"/>
                            <a:pt x="124183" y="311380"/>
                            <a:pt x="124309" y="341016"/>
                          </a:cubicBezTo>
                          <a:close/>
                          <a:moveTo>
                            <a:pt x="141835" y="365591"/>
                          </a:moveTo>
                          <a:cubicBezTo>
                            <a:pt x="190730" y="374798"/>
                            <a:pt x="194159" y="419057"/>
                            <a:pt x="141835" y="426106"/>
                          </a:cubicBezTo>
                          <a:close/>
                          <a:moveTo>
                            <a:pt x="142724" y="551899"/>
                          </a:moveTo>
                          <a:cubicBezTo>
                            <a:pt x="195493" y="559138"/>
                            <a:pt x="188127" y="605684"/>
                            <a:pt x="143296" y="619781"/>
                          </a:cubicBezTo>
                          <a:cubicBezTo>
                            <a:pt x="143042" y="601429"/>
                            <a:pt x="142978" y="571204"/>
                            <a:pt x="142915" y="552217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sp>
                <p:nvSpPr>
                  <p:cNvPr id="389" name="Google Shape;389;p4"/>
                  <p:cNvSpPr/>
                  <p:nvPr/>
                </p:nvSpPr>
                <p:spPr>
                  <a:xfrm>
                    <a:off x="3923169" y="-322375"/>
                    <a:ext cx="17700" cy="3300300"/>
                  </a:xfrm>
                  <a:prstGeom prst="rect">
                    <a:avLst/>
                  </a:pr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sp>
              <p:nvSpPr>
                <p:cNvPr id="390" name="Google Shape;390;p4"/>
                <p:cNvSpPr/>
                <p:nvPr/>
              </p:nvSpPr>
              <p:spPr>
                <a:xfrm>
                  <a:off x="3834925" y="3637375"/>
                  <a:ext cx="76100" cy="135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44" h="5437" extrusionOk="0">
                      <a:moveTo>
                        <a:pt x="0" y="0"/>
                      </a:moveTo>
                      <a:cubicBezTo>
                        <a:pt x="372" y="2043"/>
                        <a:pt x="1116" y="4666"/>
                        <a:pt x="3044" y="5437"/>
                      </a:cubicBezTo>
                    </a:path>
                  </a:pathLst>
                </a:custGeom>
                <a:noFill/>
                <a:ln w="28575" cap="rnd" cmpd="sng">
                  <a:solidFill>
                    <a:schemeClr val="l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391" name="Google Shape;391;p4"/>
                <p:cNvSpPr/>
                <p:nvPr/>
              </p:nvSpPr>
              <p:spPr>
                <a:xfrm>
                  <a:off x="3834925" y="3552200"/>
                  <a:ext cx="1825" cy="21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" h="870" extrusionOk="0">
                      <a:moveTo>
                        <a:pt x="0" y="0"/>
                      </a:moveTo>
                      <a:cubicBezTo>
                        <a:pt x="37" y="435"/>
                        <a:pt x="37" y="435"/>
                        <a:pt x="73" y="870"/>
                      </a:cubicBezTo>
                    </a:path>
                  </a:pathLst>
                </a:custGeom>
                <a:noFill/>
                <a:ln w="28575" cap="rnd" cmpd="sng">
                  <a:solidFill>
                    <a:schemeClr val="l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</p:grpSp>
        </p:grpSp>
        <p:grpSp>
          <p:nvGrpSpPr>
            <p:cNvPr id="392" name="Google Shape;392;p4"/>
            <p:cNvGrpSpPr/>
            <p:nvPr/>
          </p:nvGrpSpPr>
          <p:grpSpPr>
            <a:xfrm>
              <a:off x="7184797" y="-17"/>
              <a:ext cx="985363" cy="3905971"/>
              <a:chOff x="1192601" y="-1724180"/>
              <a:chExt cx="1046700" cy="4149108"/>
            </a:xfrm>
          </p:grpSpPr>
          <p:grpSp>
            <p:nvGrpSpPr>
              <p:cNvPr id="393" name="Google Shape;393;p4"/>
              <p:cNvGrpSpPr/>
              <p:nvPr/>
            </p:nvGrpSpPr>
            <p:grpSpPr>
              <a:xfrm>
                <a:off x="1192601" y="1378228"/>
                <a:ext cx="1046700" cy="1046700"/>
                <a:chOff x="764100" y="3623300"/>
                <a:chExt cx="1046700" cy="1046700"/>
              </a:xfrm>
            </p:grpSpPr>
            <p:sp>
              <p:nvSpPr>
                <p:cNvPr id="394" name="Google Shape;394;p4"/>
                <p:cNvSpPr/>
                <p:nvPr/>
              </p:nvSpPr>
              <p:spPr>
                <a:xfrm>
                  <a:off x="764100" y="3623300"/>
                  <a:ext cx="1046700" cy="1046700"/>
                </a:xfrm>
                <a:prstGeom prst="ellipse">
                  <a:avLst/>
                </a:prstGeom>
                <a:solidFill>
                  <a:srgbClr val="FFFFFF">
                    <a:alpha val="1341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95" name="Google Shape;395;p4"/>
                <p:cNvSpPr/>
                <p:nvPr/>
              </p:nvSpPr>
              <p:spPr>
                <a:xfrm>
                  <a:off x="922769" y="3781968"/>
                  <a:ext cx="729300" cy="729300"/>
                </a:xfrm>
                <a:prstGeom prst="ellipse">
                  <a:avLst/>
                </a:prstGeom>
                <a:solidFill>
                  <a:srgbClr val="FFFFFF">
                    <a:alpha val="1341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396" name="Google Shape;396;p4"/>
              <p:cNvGrpSpPr/>
              <p:nvPr/>
            </p:nvGrpSpPr>
            <p:grpSpPr>
              <a:xfrm>
                <a:off x="1417979" y="-1724180"/>
                <a:ext cx="580390" cy="3855366"/>
                <a:chOff x="522260" y="372820"/>
                <a:chExt cx="530958" cy="3527002"/>
              </a:xfrm>
            </p:grpSpPr>
            <p:grpSp>
              <p:nvGrpSpPr>
                <p:cNvPr id="397" name="Google Shape;397;p4"/>
                <p:cNvGrpSpPr/>
                <p:nvPr/>
              </p:nvGrpSpPr>
              <p:grpSpPr>
                <a:xfrm>
                  <a:off x="522260" y="372820"/>
                  <a:ext cx="530958" cy="3527002"/>
                  <a:chOff x="522260" y="372820"/>
                  <a:chExt cx="530958" cy="3527002"/>
                </a:xfrm>
              </p:grpSpPr>
              <p:grpSp>
                <p:nvGrpSpPr>
                  <p:cNvPr id="398" name="Google Shape;398;p4"/>
                  <p:cNvGrpSpPr/>
                  <p:nvPr/>
                </p:nvGrpSpPr>
                <p:grpSpPr>
                  <a:xfrm>
                    <a:off x="522260" y="2971595"/>
                    <a:ext cx="530958" cy="928227"/>
                    <a:chOff x="522260" y="2971595"/>
                    <a:chExt cx="530958" cy="928227"/>
                  </a:xfrm>
                </p:grpSpPr>
                <p:sp>
                  <p:nvSpPr>
                    <p:cNvPr id="399" name="Google Shape;399;p4"/>
                    <p:cNvSpPr/>
                    <p:nvPr/>
                  </p:nvSpPr>
                  <p:spPr>
                    <a:xfrm>
                      <a:off x="531045" y="3193814"/>
                      <a:ext cx="510950" cy="50019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510950" h="500199" extrusionOk="0">
                          <a:moveTo>
                            <a:pt x="230344" y="500189"/>
                          </a:moveTo>
                          <a:cubicBezTo>
                            <a:pt x="153916" y="500507"/>
                            <a:pt x="77640" y="493446"/>
                            <a:pt x="2570" y="479108"/>
                          </a:cubicBezTo>
                          <a:cubicBezTo>
                            <a:pt x="-4606" y="452501"/>
                            <a:pt x="4348" y="418084"/>
                            <a:pt x="15841" y="404622"/>
                          </a:cubicBezTo>
                          <a:cubicBezTo>
                            <a:pt x="93" y="296672"/>
                            <a:pt x="174591" y="153479"/>
                            <a:pt x="126458" y="68770"/>
                          </a:cubicBezTo>
                          <a:cubicBezTo>
                            <a:pt x="128236" y="16510"/>
                            <a:pt x="219295" y="6350"/>
                            <a:pt x="261142" y="0"/>
                          </a:cubicBezTo>
                          <a:cubicBezTo>
                            <a:pt x="310926" y="4953"/>
                            <a:pt x="383443" y="12002"/>
                            <a:pt x="388777" y="70612"/>
                          </a:cubicBezTo>
                          <a:cubicBezTo>
                            <a:pt x="365980" y="191262"/>
                            <a:pt x="524603" y="342392"/>
                            <a:pt x="509998" y="472630"/>
                          </a:cubicBezTo>
                          <a:cubicBezTo>
                            <a:pt x="417936" y="491147"/>
                            <a:pt x="324248" y="500380"/>
                            <a:pt x="230344" y="500189"/>
                          </a:cubicBezTo>
                          <a:close/>
                        </a:path>
                      </a:pathLst>
                    </a:custGeom>
                    <a:solidFill>
                      <a:schemeClr val="lt2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400" name="Google Shape;400;p4"/>
                    <p:cNvSpPr/>
                    <p:nvPr/>
                  </p:nvSpPr>
                  <p:spPr>
                    <a:xfrm>
                      <a:off x="551585" y="3672350"/>
                      <a:ext cx="488949" cy="21462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8949" h="214629" extrusionOk="0">
                          <a:moveTo>
                            <a:pt x="243395" y="214630"/>
                          </a:moveTo>
                          <a:cubicBezTo>
                            <a:pt x="147256" y="214630"/>
                            <a:pt x="26352" y="160401"/>
                            <a:pt x="0" y="8001"/>
                          </a:cubicBezTo>
                          <a:cubicBezTo>
                            <a:pt x="165925" y="39751"/>
                            <a:pt x="327279" y="29528"/>
                            <a:pt x="488950" y="0"/>
                          </a:cubicBezTo>
                          <a:cubicBezTo>
                            <a:pt x="471043" y="147384"/>
                            <a:pt x="350266" y="214630"/>
                            <a:pt x="243395" y="214630"/>
                          </a:cubicBezTo>
                          <a:close/>
                        </a:path>
                      </a:pathLst>
                    </a:custGeom>
                    <a:solidFill>
                      <a:srgbClr val="C8F3F7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401" name="Google Shape;401;p4"/>
                    <p:cNvSpPr/>
                    <p:nvPr/>
                  </p:nvSpPr>
                  <p:spPr>
                    <a:xfrm>
                      <a:off x="685838" y="2977833"/>
                      <a:ext cx="219884" cy="23464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19884" h="234649" extrusionOk="0">
                          <a:moveTo>
                            <a:pt x="2590" y="234649"/>
                          </a:moveTo>
                          <a:cubicBezTo>
                            <a:pt x="7987" y="210011"/>
                            <a:pt x="-12142" y="33672"/>
                            <a:pt x="12877" y="45419"/>
                          </a:cubicBezTo>
                          <a:cubicBezTo>
                            <a:pt x="33197" y="50182"/>
                            <a:pt x="23545" y="24210"/>
                            <a:pt x="35038" y="16590"/>
                          </a:cubicBezTo>
                          <a:cubicBezTo>
                            <a:pt x="50913" y="906"/>
                            <a:pt x="85394" y="1604"/>
                            <a:pt x="109714" y="1922"/>
                          </a:cubicBezTo>
                          <a:cubicBezTo>
                            <a:pt x="145528" y="-936"/>
                            <a:pt x="189026" y="-6841"/>
                            <a:pt x="188835" y="38879"/>
                          </a:cubicBezTo>
                          <a:cubicBezTo>
                            <a:pt x="250875" y="39895"/>
                            <a:pt x="199503" y="186770"/>
                            <a:pt x="206869" y="233824"/>
                          </a:cubicBezTo>
                          <a:cubicBezTo>
                            <a:pt x="139369" y="212361"/>
                            <a:pt x="71932" y="215091"/>
                            <a:pt x="2590" y="234649"/>
                          </a:cubicBezTo>
                          <a:close/>
                        </a:path>
                      </a:pathLst>
                    </a:custGeom>
                    <a:solidFill>
                      <a:schemeClr val="dk2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402" name="Google Shape;402;p4"/>
                    <p:cNvSpPr/>
                    <p:nvPr/>
                  </p:nvSpPr>
                  <p:spPr>
                    <a:xfrm>
                      <a:off x="522260" y="2971595"/>
                      <a:ext cx="530958" cy="92822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530958" h="928227" extrusionOk="0">
                          <a:moveTo>
                            <a:pt x="516306" y="619347"/>
                          </a:moveTo>
                          <a:cubicBezTo>
                            <a:pt x="501638" y="504285"/>
                            <a:pt x="397942" y="417798"/>
                            <a:pt x="399530" y="298926"/>
                          </a:cubicBezTo>
                          <a:cubicBezTo>
                            <a:pt x="413182" y="300514"/>
                            <a:pt x="390830" y="254159"/>
                            <a:pt x="381178" y="244380"/>
                          </a:cubicBezTo>
                          <a:cubicBezTo>
                            <a:pt x="383210" y="187992"/>
                            <a:pt x="385369" y="132175"/>
                            <a:pt x="387528" y="75787"/>
                          </a:cubicBezTo>
                          <a:cubicBezTo>
                            <a:pt x="392481" y="54070"/>
                            <a:pt x="381559" y="34449"/>
                            <a:pt x="356731" y="40227"/>
                          </a:cubicBezTo>
                          <a:cubicBezTo>
                            <a:pt x="358255" y="-10573"/>
                            <a:pt x="307645" y="730"/>
                            <a:pt x="273609" y="1810"/>
                          </a:cubicBezTo>
                          <a:cubicBezTo>
                            <a:pt x="240780" y="1429"/>
                            <a:pt x="184074" y="-222"/>
                            <a:pt x="184328" y="45244"/>
                          </a:cubicBezTo>
                          <a:cubicBezTo>
                            <a:pt x="174803" y="45815"/>
                            <a:pt x="158928" y="42640"/>
                            <a:pt x="158928" y="56547"/>
                          </a:cubicBezTo>
                          <a:cubicBezTo>
                            <a:pt x="158928" y="118777"/>
                            <a:pt x="158039" y="180435"/>
                            <a:pt x="158357" y="242475"/>
                          </a:cubicBezTo>
                          <a:cubicBezTo>
                            <a:pt x="144260" y="248825"/>
                            <a:pt x="112383" y="292767"/>
                            <a:pt x="140577" y="307753"/>
                          </a:cubicBezTo>
                          <a:cubicBezTo>
                            <a:pt x="150102" y="385159"/>
                            <a:pt x="15736" y="506508"/>
                            <a:pt x="18784" y="626967"/>
                          </a:cubicBezTo>
                          <a:cubicBezTo>
                            <a:pt x="-3124" y="640493"/>
                            <a:pt x="-8013" y="706215"/>
                            <a:pt x="15672" y="712756"/>
                          </a:cubicBezTo>
                          <a:cubicBezTo>
                            <a:pt x="65075" y="1013238"/>
                            <a:pt x="505638" y="992854"/>
                            <a:pt x="526720" y="692753"/>
                          </a:cubicBezTo>
                          <a:cubicBezTo>
                            <a:pt x="534785" y="671862"/>
                            <a:pt x="531356" y="631984"/>
                            <a:pt x="516306" y="619347"/>
                          </a:cubicBezTo>
                          <a:close/>
                          <a:moveTo>
                            <a:pt x="498399" y="620300"/>
                          </a:moveTo>
                          <a:cubicBezTo>
                            <a:pt x="475749" y="621824"/>
                            <a:pt x="453079" y="623176"/>
                            <a:pt x="430391" y="624364"/>
                          </a:cubicBezTo>
                          <a:cubicBezTo>
                            <a:pt x="405708" y="518319"/>
                            <a:pt x="384842" y="411531"/>
                            <a:pt x="367780" y="304006"/>
                          </a:cubicBezTo>
                          <a:cubicBezTo>
                            <a:pt x="372606" y="303308"/>
                            <a:pt x="377432" y="302673"/>
                            <a:pt x="382194" y="301911"/>
                          </a:cubicBezTo>
                          <a:cubicBezTo>
                            <a:pt x="378511" y="420973"/>
                            <a:pt x="481889" y="506762"/>
                            <a:pt x="498399" y="620300"/>
                          </a:cubicBezTo>
                          <a:close/>
                          <a:moveTo>
                            <a:pt x="278689" y="312579"/>
                          </a:moveTo>
                          <a:cubicBezTo>
                            <a:pt x="287389" y="312198"/>
                            <a:pt x="296025" y="311690"/>
                            <a:pt x="304661" y="311118"/>
                          </a:cubicBezTo>
                          <a:cubicBezTo>
                            <a:pt x="318040" y="416738"/>
                            <a:pt x="331477" y="522383"/>
                            <a:pt x="344983" y="628047"/>
                          </a:cubicBezTo>
                          <a:cubicBezTo>
                            <a:pt x="322568" y="628809"/>
                            <a:pt x="300216" y="629507"/>
                            <a:pt x="277800" y="629952"/>
                          </a:cubicBezTo>
                          <a:cubicBezTo>
                            <a:pt x="271844" y="524237"/>
                            <a:pt x="272136" y="418262"/>
                            <a:pt x="278689" y="312579"/>
                          </a:cubicBezTo>
                          <a:close/>
                          <a:moveTo>
                            <a:pt x="322504" y="309531"/>
                          </a:moveTo>
                          <a:cubicBezTo>
                            <a:pt x="331775" y="308642"/>
                            <a:pt x="341046" y="307626"/>
                            <a:pt x="350317" y="306483"/>
                          </a:cubicBezTo>
                          <a:cubicBezTo>
                            <a:pt x="367253" y="413417"/>
                            <a:pt x="387928" y="519633"/>
                            <a:pt x="412357" y="625126"/>
                          </a:cubicBezTo>
                          <a:cubicBezTo>
                            <a:pt x="395910" y="625951"/>
                            <a:pt x="379400" y="626713"/>
                            <a:pt x="362954" y="627348"/>
                          </a:cubicBezTo>
                          <a:cubicBezTo>
                            <a:pt x="349111" y="521430"/>
                            <a:pt x="335541" y="415493"/>
                            <a:pt x="322250" y="309531"/>
                          </a:cubicBezTo>
                          <a:close/>
                          <a:moveTo>
                            <a:pt x="365684" y="58452"/>
                          </a:moveTo>
                          <a:cubicBezTo>
                            <a:pt x="375273" y="59277"/>
                            <a:pt x="368542" y="74581"/>
                            <a:pt x="369939" y="81248"/>
                          </a:cubicBezTo>
                          <a:lnTo>
                            <a:pt x="175946" y="137382"/>
                          </a:lnTo>
                          <a:cubicBezTo>
                            <a:pt x="175946" y="127984"/>
                            <a:pt x="175946" y="118332"/>
                            <a:pt x="175946" y="109125"/>
                          </a:cubicBezTo>
                          <a:cubicBezTo>
                            <a:pt x="212713" y="94837"/>
                            <a:pt x="258496" y="85947"/>
                            <a:pt x="287643" y="60547"/>
                          </a:cubicBezTo>
                          <a:cubicBezTo>
                            <a:pt x="313360" y="60611"/>
                            <a:pt x="339649" y="57309"/>
                            <a:pt x="365430" y="58452"/>
                          </a:cubicBezTo>
                          <a:close/>
                          <a:moveTo>
                            <a:pt x="175438" y="205454"/>
                          </a:moveTo>
                          <a:lnTo>
                            <a:pt x="366827" y="159671"/>
                          </a:lnTo>
                          <a:lnTo>
                            <a:pt x="364224" y="230791"/>
                          </a:lnTo>
                          <a:cubicBezTo>
                            <a:pt x="308090" y="199041"/>
                            <a:pt x="233033" y="208248"/>
                            <a:pt x="175311" y="231616"/>
                          </a:cubicBezTo>
                          <a:close/>
                          <a:moveTo>
                            <a:pt x="175438" y="187230"/>
                          </a:moveTo>
                          <a:cubicBezTo>
                            <a:pt x="175438" y="176688"/>
                            <a:pt x="175438" y="166084"/>
                            <a:pt x="175438" y="155480"/>
                          </a:cubicBezTo>
                          <a:lnTo>
                            <a:pt x="368796" y="99536"/>
                          </a:lnTo>
                          <a:lnTo>
                            <a:pt x="367272" y="141256"/>
                          </a:lnTo>
                          <a:close/>
                          <a:moveTo>
                            <a:pt x="229032" y="21622"/>
                          </a:moveTo>
                          <a:cubicBezTo>
                            <a:pt x="256401" y="25305"/>
                            <a:pt x="342570" y="-222"/>
                            <a:pt x="338760" y="40672"/>
                          </a:cubicBezTo>
                          <a:lnTo>
                            <a:pt x="201600" y="44418"/>
                          </a:lnTo>
                          <a:cubicBezTo>
                            <a:pt x="197155" y="28861"/>
                            <a:pt x="217793" y="22765"/>
                            <a:pt x="229096" y="21749"/>
                          </a:cubicBezTo>
                          <a:close/>
                          <a:moveTo>
                            <a:pt x="263830" y="59150"/>
                          </a:moveTo>
                          <a:cubicBezTo>
                            <a:pt x="235046" y="71260"/>
                            <a:pt x="205645" y="81858"/>
                            <a:pt x="175756" y="90900"/>
                          </a:cubicBezTo>
                          <a:lnTo>
                            <a:pt x="175756" y="63722"/>
                          </a:lnTo>
                          <a:cubicBezTo>
                            <a:pt x="201664" y="62897"/>
                            <a:pt x="238113" y="59976"/>
                            <a:pt x="263894" y="59404"/>
                          </a:cubicBezTo>
                          <a:close/>
                          <a:moveTo>
                            <a:pt x="260973" y="230600"/>
                          </a:moveTo>
                          <a:cubicBezTo>
                            <a:pt x="306439" y="226028"/>
                            <a:pt x="366891" y="233838"/>
                            <a:pt x="384036" y="283432"/>
                          </a:cubicBezTo>
                          <a:cubicBezTo>
                            <a:pt x="303873" y="296939"/>
                            <a:pt x="222193" y="298945"/>
                            <a:pt x="141466" y="289401"/>
                          </a:cubicBezTo>
                          <a:cubicBezTo>
                            <a:pt x="157404" y="243554"/>
                            <a:pt x="218110" y="233521"/>
                            <a:pt x="261036" y="230854"/>
                          </a:cubicBezTo>
                          <a:close/>
                          <a:moveTo>
                            <a:pt x="259639" y="630269"/>
                          </a:moveTo>
                          <a:cubicBezTo>
                            <a:pt x="238005" y="630606"/>
                            <a:pt x="216313" y="630796"/>
                            <a:pt x="194552" y="630841"/>
                          </a:cubicBezTo>
                          <a:cubicBezTo>
                            <a:pt x="210300" y="525005"/>
                            <a:pt x="226003" y="419176"/>
                            <a:pt x="241669" y="313341"/>
                          </a:cubicBezTo>
                          <a:cubicBezTo>
                            <a:pt x="248019" y="313341"/>
                            <a:pt x="254369" y="313341"/>
                            <a:pt x="260719" y="313341"/>
                          </a:cubicBezTo>
                          <a:cubicBezTo>
                            <a:pt x="254172" y="418871"/>
                            <a:pt x="253810" y="524694"/>
                            <a:pt x="259639" y="630269"/>
                          </a:cubicBezTo>
                          <a:close/>
                          <a:moveTo>
                            <a:pt x="177089" y="630904"/>
                          </a:moveTo>
                          <a:cubicBezTo>
                            <a:pt x="155309" y="630904"/>
                            <a:pt x="133528" y="630904"/>
                            <a:pt x="111748" y="630333"/>
                          </a:cubicBezTo>
                          <a:cubicBezTo>
                            <a:pt x="143498" y="524478"/>
                            <a:pt x="175248" y="418751"/>
                            <a:pt x="206490" y="312833"/>
                          </a:cubicBezTo>
                          <a:lnTo>
                            <a:pt x="224206" y="313277"/>
                          </a:lnTo>
                          <a:cubicBezTo>
                            <a:pt x="208630" y="419195"/>
                            <a:pt x="192920" y="525069"/>
                            <a:pt x="177089" y="630904"/>
                          </a:cubicBezTo>
                          <a:close/>
                          <a:moveTo>
                            <a:pt x="76759" y="501047"/>
                          </a:moveTo>
                          <a:cubicBezTo>
                            <a:pt x="112129" y="441801"/>
                            <a:pt x="157849" y="381857"/>
                            <a:pt x="157468" y="309721"/>
                          </a:cubicBezTo>
                          <a:cubicBezTo>
                            <a:pt x="168009" y="310737"/>
                            <a:pt x="178550" y="311499"/>
                            <a:pt x="189218" y="312071"/>
                          </a:cubicBezTo>
                          <a:cubicBezTo>
                            <a:pt x="157550" y="417906"/>
                            <a:pt x="125908" y="523887"/>
                            <a:pt x="94285" y="630015"/>
                          </a:cubicBezTo>
                          <a:cubicBezTo>
                            <a:pt x="74854" y="629571"/>
                            <a:pt x="55423" y="629126"/>
                            <a:pt x="35992" y="628491"/>
                          </a:cubicBezTo>
                          <a:cubicBezTo>
                            <a:pt x="33960" y="582454"/>
                            <a:pt x="54026" y="539591"/>
                            <a:pt x="76886" y="500920"/>
                          </a:cubicBezTo>
                          <a:close/>
                          <a:moveTo>
                            <a:pt x="356858" y="897604"/>
                          </a:moveTo>
                          <a:cubicBezTo>
                            <a:pt x="221222" y="951325"/>
                            <a:pt x="58725" y="859504"/>
                            <a:pt x="34024" y="716248"/>
                          </a:cubicBezTo>
                          <a:cubicBezTo>
                            <a:pt x="191294" y="742912"/>
                            <a:pt x="352178" y="739813"/>
                            <a:pt x="508305" y="707104"/>
                          </a:cubicBezTo>
                          <a:lnTo>
                            <a:pt x="509194" y="707549"/>
                          </a:lnTo>
                          <a:cubicBezTo>
                            <a:pt x="496145" y="793623"/>
                            <a:pt x="438030" y="866134"/>
                            <a:pt x="356858" y="897604"/>
                          </a:cubicBezTo>
                          <a:close/>
                          <a:moveTo>
                            <a:pt x="512560" y="681704"/>
                          </a:moveTo>
                          <a:cubicBezTo>
                            <a:pt x="511855" y="684092"/>
                            <a:pt x="510985" y="686422"/>
                            <a:pt x="509956" y="688689"/>
                          </a:cubicBezTo>
                          <a:cubicBezTo>
                            <a:pt x="348952" y="722706"/>
                            <a:pt x="182842" y="724865"/>
                            <a:pt x="21006" y="695039"/>
                          </a:cubicBezTo>
                          <a:cubicBezTo>
                            <a:pt x="14332" y="679355"/>
                            <a:pt x="14961" y="661511"/>
                            <a:pt x="22721" y="646335"/>
                          </a:cubicBezTo>
                          <a:cubicBezTo>
                            <a:pt x="183897" y="651967"/>
                            <a:pt x="345263" y="649148"/>
                            <a:pt x="506146" y="637889"/>
                          </a:cubicBezTo>
                          <a:cubicBezTo>
                            <a:pt x="514351" y="650945"/>
                            <a:pt x="516681" y="666845"/>
                            <a:pt x="512560" y="681704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sp>
                <p:nvSpPr>
                  <p:cNvPr id="403" name="Google Shape;403;p4"/>
                  <p:cNvSpPr/>
                  <p:nvPr/>
                </p:nvSpPr>
                <p:spPr>
                  <a:xfrm>
                    <a:off x="786939" y="372820"/>
                    <a:ext cx="17700" cy="2605200"/>
                  </a:xfrm>
                  <a:prstGeom prst="rect">
                    <a:avLst/>
                  </a:pr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sp>
              <p:nvSpPr>
                <p:cNvPr id="404" name="Google Shape;404;p4"/>
                <p:cNvSpPr/>
                <p:nvPr/>
              </p:nvSpPr>
              <p:spPr>
                <a:xfrm>
                  <a:off x="636125" y="3766050"/>
                  <a:ext cx="121425" cy="74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57" h="2972" extrusionOk="0">
                      <a:moveTo>
                        <a:pt x="0" y="0"/>
                      </a:moveTo>
                      <a:cubicBezTo>
                        <a:pt x="1186" y="1482"/>
                        <a:pt x="3080" y="2306"/>
                        <a:pt x="4857" y="2972"/>
                      </a:cubicBezTo>
                    </a:path>
                  </a:pathLst>
                </a:custGeom>
                <a:noFill/>
                <a:ln w="38100" cap="rnd" cmpd="sng">
                  <a:solidFill>
                    <a:schemeClr val="l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</p:grpSp>
        </p:grpSp>
        <p:grpSp>
          <p:nvGrpSpPr>
            <p:cNvPr id="405" name="Google Shape;405;p4"/>
            <p:cNvGrpSpPr/>
            <p:nvPr/>
          </p:nvGrpSpPr>
          <p:grpSpPr>
            <a:xfrm>
              <a:off x="6196930" y="7"/>
              <a:ext cx="985363" cy="2629685"/>
              <a:chOff x="6010934" y="1"/>
              <a:chExt cx="1046700" cy="2793377"/>
            </a:xfrm>
          </p:grpSpPr>
          <p:grpSp>
            <p:nvGrpSpPr>
              <p:cNvPr id="406" name="Google Shape;406;p4"/>
              <p:cNvGrpSpPr/>
              <p:nvPr/>
            </p:nvGrpSpPr>
            <p:grpSpPr>
              <a:xfrm>
                <a:off x="6010934" y="1746678"/>
                <a:ext cx="1046700" cy="1046700"/>
                <a:chOff x="764100" y="3623300"/>
                <a:chExt cx="1046700" cy="1046700"/>
              </a:xfrm>
            </p:grpSpPr>
            <p:sp>
              <p:nvSpPr>
                <p:cNvPr id="407" name="Google Shape;407;p4"/>
                <p:cNvSpPr/>
                <p:nvPr/>
              </p:nvSpPr>
              <p:spPr>
                <a:xfrm>
                  <a:off x="764100" y="3623300"/>
                  <a:ext cx="1046700" cy="1046700"/>
                </a:xfrm>
                <a:prstGeom prst="ellipse">
                  <a:avLst/>
                </a:prstGeom>
                <a:solidFill>
                  <a:srgbClr val="FFFFFF">
                    <a:alpha val="1341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08" name="Google Shape;408;p4"/>
                <p:cNvSpPr/>
                <p:nvPr/>
              </p:nvSpPr>
              <p:spPr>
                <a:xfrm>
                  <a:off x="922769" y="3781968"/>
                  <a:ext cx="729300" cy="729300"/>
                </a:xfrm>
                <a:prstGeom prst="ellipse">
                  <a:avLst/>
                </a:prstGeom>
                <a:solidFill>
                  <a:srgbClr val="FFFFFF">
                    <a:alpha val="1341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09" name="Google Shape;409;p4"/>
              <p:cNvGrpSpPr/>
              <p:nvPr/>
            </p:nvGrpSpPr>
            <p:grpSpPr>
              <a:xfrm>
                <a:off x="6308747" y="1"/>
                <a:ext cx="441786" cy="2571886"/>
                <a:chOff x="1121941" y="1609666"/>
                <a:chExt cx="404159" cy="2352837"/>
              </a:xfrm>
            </p:grpSpPr>
            <p:grpSp>
              <p:nvGrpSpPr>
                <p:cNvPr id="410" name="Google Shape;410;p4"/>
                <p:cNvGrpSpPr/>
                <p:nvPr/>
              </p:nvGrpSpPr>
              <p:grpSpPr>
                <a:xfrm>
                  <a:off x="1121941" y="1609666"/>
                  <a:ext cx="404159" cy="2352837"/>
                  <a:chOff x="1121941" y="1609666"/>
                  <a:chExt cx="404159" cy="2352837"/>
                </a:xfrm>
              </p:grpSpPr>
              <p:grpSp>
                <p:nvGrpSpPr>
                  <p:cNvPr id="411" name="Google Shape;411;p4"/>
                  <p:cNvGrpSpPr/>
                  <p:nvPr/>
                </p:nvGrpSpPr>
                <p:grpSpPr>
                  <a:xfrm>
                    <a:off x="1121941" y="2971595"/>
                    <a:ext cx="404159" cy="990908"/>
                    <a:chOff x="1121941" y="2969319"/>
                    <a:chExt cx="404159" cy="990908"/>
                  </a:xfrm>
                </p:grpSpPr>
                <p:sp>
                  <p:nvSpPr>
                    <p:cNvPr id="412" name="Google Shape;412;p4"/>
                    <p:cNvSpPr/>
                    <p:nvPr/>
                  </p:nvSpPr>
                  <p:spPr>
                    <a:xfrm>
                      <a:off x="1210876" y="2975878"/>
                      <a:ext cx="215728" cy="22282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15728" h="222824" extrusionOk="0">
                          <a:moveTo>
                            <a:pt x="14190" y="222824"/>
                          </a:moveTo>
                          <a:cubicBezTo>
                            <a:pt x="13301" y="174692"/>
                            <a:pt x="-21687" y="79251"/>
                            <a:pt x="21620" y="60582"/>
                          </a:cubicBezTo>
                          <a:cubicBezTo>
                            <a:pt x="36987" y="27244"/>
                            <a:pt x="55021" y="2797"/>
                            <a:pt x="105440" y="321"/>
                          </a:cubicBezTo>
                          <a:cubicBezTo>
                            <a:pt x="154017" y="-2156"/>
                            <a:pt x="177385" y="9655"/>
                            <a:pt x="182021" y="37976"/>
                          </a:cubicBezTo>
                          <a:cubicBezTo>
                            <a:pt x="233265" y="47692"/>
                            <a:pt x="210405" y="171326"/>
                            <a:pt x="211993" y="215776"/>
                          </a:cubicBezTo>
                          <a:cubicBezTo>
                            <a:pt x="143159" y="198060"/>
                            <a:pt x="79024" y="196790"/>
                            <a:pt x="14190" y="222824"/>
                          </a:cubicBezTo>
                          <a:close/>
                        </a:path>
                      </a:pathLst>
                    </a:custGeom>
                    <a:solidFill>
                      <a:schemeClr val="dk2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413" name="Google Shape;413;p4"/>
                    <p:cNvSpPr/>
                    <p:nvPr/>
                  </p:nvSpPr>
                  <p:spPr>
                    <a:xfrm>
                      <a:off x="1160257" y="3179981"/>
                      <a:ext cx="324636" cy="22947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24636" h="229478" extrusionOk="0">
                          <a:moveTo>
                            <a:pt x="1626" y="229478"/>
                          </a:moveTo>
                          <a:cubicBezTo>
                            <a:pt x="-8216" y="108447"/>
                            <a:pt x="24042" y="-8456"/>
                            <a:pt x="169393" y="878"/>
                          </a:cubicBezTo>
                          <a:cubicBezTo>
                            <a:pt x="307379" y="-10678"/>
                            <a:pt x="337541" y="93334"/>
                            <a:pt x="320206" y="222176"/>
                          </a:cubicBezTo>
                          <a:cubicBezTo>
                            <a:pt x="210923" y="232019"/>
                            <a:pt x="109767" y="228018"/>
                            <a:pt x="1626" y="229478"/>
                          </a:cubicBezTo>
                          <a:close/>
                        </a:path>
                      </a:pathLst>
                    </a:custGeom>
                    <a:solidFill>
                      <a:schemeClr val="lt2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414" name="Google Shape;414;p4"/>
                    <p:cNvSpPr/>
                    <p:nvPr/>
                  </p:nvSpPr>
                  <p:spPr>
                    <a:xfrm>
                      <a:off x="1128931" y="3411844"/>
                      <a:ext cx="389306" cy="54060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89306" h="540604" extrusionOk="0">
                          <a:moveTo>
                            <a:pt x="192718" y="540604"/>
                          </a:moveTo>
                          <a:cubicBezTo>
                            <a:pt x="42795" y="527142"/>
                            <a:pt x="232596" y="425161"/>
                            <a:pt x="116836" y="455260"/>
                          </a:cubicBezTo>
                          <a:cubicBezTo>
                            <a:pt x="83054" y="460150"/>
                            <a:pt x="19744" y="479835"/>
                            <a:pt x="7679" y="435512"/>
                          </a:cubicBezTo>
                          <a:cubicBezTo>
                            <a:pt x="-6227" y="397920"/>
                            <a:pt x="57844" y="371440"/>
                            <a:pt x="34857" y="364582"/>
                          </a:cubicBezTo>
                          <a:cubicBezTo>
                            <a:pt x="15807" y="363122"/>
                            <a:pt x="3107" y="353533"/>
                            <a:pt x="1393" y="338801"/>
                          </a:cubicBezTo>
                          <a:cubicBezTo>
                            <a:pt x="-3560" y="319434"/>
                            <a:pt x="17585" y="304638"/>
                            <a:pt x="35175" y="291748"/>
                          </a:cubicBezTo>
                          <a:cubicBezTo>
                            <a:pt x="33651" y="285398"/>
                            <a:pt x="30158" y="276762"/>
                            <a:pt x="28380" y="270412"/>
                          </a:cubicBezTo>
                          <a:cubicBezTo>
                            <a:pt x="-19689" y="256061"/>
                            <a:pt x="-258" y="192307"/>
                            <a:pt x="38985" y="180877"/>
                          </a:cubicBezTo>
                          <a:cubicBezTo>
                            <a:pt x="42490" y="180629"/>
                            <a:pt x="45138" y="177588"/>
                            <a:pt x="44890" y="174082"/>
                          </a:cubicBezTo>
                          <a:cubicBezTo>
                            <a:pt x="44643" y="170577"/>
                            <a:pt x="41601" y="167929"/>
                            <a:pt x="38096" y="168177"/>
                          </a:cubicBezTo>
                          <a:cubicBezTo>
                            <a:pt x="3044" y="163224"/>
                            <a:pt x="21776" y="119663"/>
                            <a:pt x="43303" y="106836"/>
                          </a:cubicBezTo>
                          <a:cubicBezTo>
                            <a:pt x="74418" y="82706"/>
                            <a:pt x="71370" y="31969"/>
                            <a:pt x="69020" y="5680"/>
                          </a:cubicBezTo>
                          <a:cubicBezTo>
                            <a:pt x="85911" y="5045"/>
                            <a:pt x="131758" y="4664"/>
                            <a:pt x="151570" y="4601"/>
                          </a:cubicBezTo>
                          <a:cubicBezTo>
                            <a:pt x="174303" y="59274"/>
                            <a:pt x="87499" y="134903"/>
                            <a:pt x="126170" y="158652"/>
                          </a:cubicBezTo>
                          <a:cubicBezTo>
                            <a:pt x="332545" y="108296"/>
                            <a:pt x="234120" y="166526"/>
                            <a:pt x="237422" y="1362"/>
                          </a:cubicBezTo>
                          <a:cubicBezTo>
                            <a:pt x="249741" y="-2130"/>
                            <a:pt x="299271" y="2378"/>
                            <a:pt x="325624" y="854"/>
                          </a:cubicBezTo>
                          <a:cubicBezTo>
                            <a:pt x="266823" y="105439"/>
                            <a:pt x="408174" y="108804"/>
                            <a:pt x="387155" y="185449"/>
                          </a:cubicBezTo>
                          <a:cubicBezTo>
                            <a:pt x="375090" y="210849"/>
                            <a:pt x="334958" y="200752"/>
                            <a:pt x="326830" y="215802"/>
                          </a:cubicBezTo>
                          <a:cubicBezTo>
                            <a:pt x="326830" y="221707"/>
                            <a:pt x="332101" y="222152"/>
                            <a:pt x="337054" y="222152"/>
                          </a:cubicBezTo>
                          <a:cubicBezTo>
                            <a:pt x="407539" y="236439"/>
                            <a:pt x="379472" y="299177"/>
                            <a:pt x="313876" y="302733"/>
                          </a:cubicBezTo>
                          <a:cubicBezTo>
                            <a:pt x="286508" y="321783"/>
                            <a:pt x="354897" y="305337"/>
                            <a:pt x="360866" y="348326"/>
                          </a:cubicBezTo>
                          <a:cubicBezTo>
                            <a:pt x="367661" y="376711"/>
                            <a:pt x="350135" y="382108"/>
                            <a:pt x="333307" y="403444"/>
                          </a:cubicBezTo>
                          <a:cubicBezTo>
                            <a:pt x="365565" y="417414"/>
                            <a:pt x="387663" y="440084"/>
                            <a:pt x="362200" y="476469"/>
                          </a:cubicBezTo>
                          <a:cubicBezTo>
                            <a:pt x="318321" y="516411"/>
                            <a:pt x="249868" y="528857"/>
                            <a:pt x="192718" y="540604"/>
                          </a:cubicBezTo>
                          <a:close/>
                        </a:path>
                      </a:pathLst>
                    </a:custGeom>
                    <a:solidFill>
                      <a:srgbClr val="CFE5BD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415" name="Google Shape;415;p4"/>
                    <p:cNvSpPr/>
                    <p:nvPr/>
                  </p:nvSpPr>
                  <p:spPr>
                    <a:xfrm>
                      <a:off x="1121941" y="2969319"/>
                      <a:ext cx="404159" cy="99090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04159" h="990908" extrusionOk="0">
                          <a:moveTo>
                            <a:pt x="396558" y="583905"/>
                          </a:moveTo>
                          <a:cubicBezTo>
                            <a:pt x="363665" y="545170"/>
                            <a:pt x="299149" y="524850"/>
                            <a:pt x="338075" y="447063"/>
                          </a:cubicBezTo>
                          <a:cubicBezTo>
                            <a:pt x="339535" y="444205"/>
                            <a:pt x="370904" y="448269"/>
                            <a:pt x="367920" y="426933"/>
                          </a:cubicBezTo>
                          <a:cubicBezTo>
                            <a:pt x="376619" y="356321"/>
                            <a:pt x="377762" y="266786"/>
                            <a:pt x="312865" y="222019"/>
                          </a:cubicBezTo>
                          <a:cubicBezTo>
                            <a:pt x="314326" y="182014"/>
                            <a:pt x="328359" y="29931"/>
                            <a:pt x="274257" y="35328"/>
                          </a:cubicBezTo>
                          <a:cubicBezTo>
                            <a:pt x="255207" y="-16234"/>
                            <a:pt x="119635" y="-11789"/>
                            <a:pt x="115888" y="51521"/>
                          </a:cubicBezTo>
                          <a:cubicBezTo>
                            <a:pt x="66358" y="56474"/>
                            <a:pt x="92711" y="194840"/>
                            <a:pt x="93600" y="232242"/>
                          </a:cubicBezTo>
                          <a:cubicBezTo>
                            <a:pt x="31814" y="278470"/>
                            <a:pt x="26607" y="363941"/>
                            <a:pt x="28766" y="435442"/>
                          </a:cubicBezTo>
                          <a:cubicBezTo>
                            <a:pt x="29211" y="460842"/>
                            <a:pt x="57849" y="448840"/>
                            <a:pt x="70740" y="450746"/>
                          </a:cubicBezTo>
                          <a:cubicBezTo>
                            <a:pt x="73851" y="483511"/>
                            <a:pt x="74994" y="521611"/>
                            <a:pt x="46991" y="544408"/>
                          </a:cubicBezTo>
                          <a:cubicBezTo>
                            <a:pt x="20829" y="559775"/>
                            <a:pt x="1906" y="611464"/>
                            <a:pt x="44133" y="617497"/>
                          </a:cubicBezTo>
                          <a:cubicBezTo>
                            <a:pt x="890" y="630197"/>
                            <a:pt x="-22097" y="700682"/>
                            <a:pt x="29973" y="716557"/>
                          </a:cubicBezTo>
                          <a:cubicBezTo>
                            <a:pt x="31179" y="718461"/>
                            <a:pt x="32132" y="730336"/>
                            <a:pt x="35878" y="733384"/>
                          </a:cubicBezTo>
                          <a:cubicBezTo>
                            <a:pt x="-9588" y="750021"/>
                            <a:pt x="-11620" y="809584"/>
                            <a:pt x="41276" y="813584"/>
                          </a:cubicBezTo>
                          <a:cubicBezTo>
                            <a:pt x="-3746" y="839747"/>
                            <a:pt x="-8318" y="908200"/>
                            <a:pt x="53150" y="912772"/>
                          </a:cubicBezTo>
                          <a:cubicBezTo>
                            <a:pt x="88837" y="913153"/>
                            <a:pt x="124016" y="903310"/>
                            <a:pt x="159259" y="898421"/>
                          </a:cubicBezTo>
                          <a:cubicBezTo>
                            <a:pt x="137224" y="913788"/>
                            <a:pt x="124270" y="946998"/>
                            <a:pt x="142368" y="970176"/>
                          </a:cubicBezTo>
                          <a:cubicBezTo>
                            <a:pt x="170879" y="1006688"/>
                            <a:pt x="222568" y="986051"/>
                            <a:pt x="258319" y="975319"/>
                          </a:cubicBezTo>
                          <a:cubicBezTo>
                            <a:pt x="297562" y="961285"/>
                            <a:pt x="346012" y="957857"/>
                            <a:pt x="374079" y="923821"/>
                          </a:cubicBezTo>
                          <a:cubicBezTo>
                            <a:pt x="397638" y="896008"/>
                            <a:pt x="385382" y="849653"/>
                            <a:pt x="346647" y="845652"/>
                          </a:cubicBezTo>
                          <a:cubicBezTo>
                            <a:pt x="371279" y="834501"/>
                            <a:pt x="382207" y="805495"/>
                            <a:pt x="371057" y="780857"/>
                          </a:cubicBezTo>
                          <a:cubicBezTo>
                            <a:pt x="362344" y="761610"/>
                            <a:pt x="342259" y="750123"/>
                            <a:pt x="321247" y="752371"/>
                          </a:cubicBezTo>
                          <a:cubicBezTo>
                            <a:pt x="385382" y="748434"/>
                            <a:pt x="427991" y="685505"/>
                            <a:pt x="350584" y="659597"/>
                          </a:cubicBezTo>
                          <a:cubicBezTo>
                            <a:pt x="302515" y="655787"/>
                            <a:pt x="436690" y="669821"/>
                            <a:pt x="396558" y="583905"/>
                          </a:cubicBezTo>
                          <a:close/>
                          <a:moveTo>
                            <a:pt x="291339" y="83525"/>
                          </a:moveTo>
                          <a:cubicBezTo>
                            <a:pt x="291847" y="98828"/>
                            <a:pt x="292418" y="114132"/>
                            <a:pt x="292926" y="129435"/>
                          </a:cubicBezTo>
                          <a:lnTo>
                            <a:pt x="105792" y="175981"/>
                          </a:lnTo>
                          <a:cubicBezTo>
                            <a:pt x="105030" y="163916"/>
                            <a:pt x="104776" y="151851"/>
                            <a:pt x="104776" y="139786"/>
                          </a:cubicBezTo>
                          <a:cubicBezTo>
                            <a:pt x="166307" y="129753"/>
                            <a:pt x="229172" y="100162"/>
                            <a:pt x="291085" y="83525"/>
                          </a:cubicBezTo>
                          <a:close/>
                          <a:moveTo>
                            <a:pt x="293561" y="147533"/>
                          </a:moveTo>
                          <a:lnTo>
                            <a:pt x="295847" y="212049"/>
                          </a:lnTo>
                          <a:cubicBezTo>
                            <a:pt x="235459" y="188897"/>
                            <a:pt x="168117" y="192212"/>
                            <a:pt x="110300" y="221193"/>
                          </a:cubicBezTo>
                          <a:cubicBezTo>
                            <a:pt x="109094" y="212113"/>
                            <a:pt x="108141" y="202969"/>
                            <a:pt x="107379" y="193824"/>
                          </a:cubicBezTo>
                          <a:close/>
                          <a:moveTo>
                            <a:pt x="194057" y="16152"/>
                          </a:moveTo>
                          <a:cubicBezTo>
                            <a:pt x="213869" y="14056"/>
                            <a:pt x="248984" y="13548"/>
                            <a:pt x="256096" y="36979"/>
                          </a:cubicBezTo>
                          <a:cubicBezTo>
                            <a:pt x="215139" y="41107"/>
                            <a:pt x="174181" y="45615"/>
                            <a:pt x="133224" y="49679"/>
                          </a:cubicBezTo>
                          <a:cubicBezTo>
                            <a:pt x="136208" y="21613"/>
                            <a:pt x="171768" y="18438"/>
                            <a:pt x="193803" y="16152"/>
                          </a:cubicBezTo>
                          <a:close/>
                          <a:moveTo>
                            <a:pt x="111507" y="70444"/>
                          </a:moveTo>
                          <a:cubicBezTo>
                            <a:pt x="137605" y="72095"/>
                            <a:pt x="295276" y="37170"/>
                            <a:pt x="290323" y="65554"/>
                          </a:cubicBezTo>
                          <a:cubicBezTo>
                            <a:pt x="228918" y="86446"/>
                            <a:pt x="165355" y="103083"/>
                            <a:pt x="105093" y="126197"/>
                          </a:cubicBezTo>
                          <a:cubicBezTo>
                            <a:pt x="106681" y="108417"/>
                            <a:pt x="102680" y="86065"/>
                            <a:pt x="111189" y="70444"/>
                          </a:cubicBezTo>
                          <a:close/>
                          <a:moveTo>
                            <a:pt x="46419" y="432902"/>
                          </a:moveTo>
                          <a:cubicBezTo>
                            <a:pt x="42609" y="356067"/>
                            <a:pt x="52769" y="256499"/>
                            <a:pt x="137034" y="227416"/>
                          </a:cubicBezTo>
                          <a:cubicBezTo>
                            <a:pt x="293561" y="176616"/>
                            <a:pt x="379921" y="271866"/>
                            <a:pt x="350521" y="426870"/>
                          </a:cubicBezTo>
                          <a:close/>
                          <a:moveTo>
                            <a:pt x="262319" y="567204"/>
                          </a:moveTo>
                          <a:lnTo>
                            <a:pt x="131636" y="595081"/>
                          </a:lnTo>
                          <a:cubicBezTo>
                            <a:pt x="113348" y="568538"/>
                            <a:pt x="184595" y="524850"/>
                            <a:pt x="164974" y="448459"/>
                          </a:cubicBezTo>
                          <a:lnTo>
                            <a:pt x="238443" y="446999"/>
                          </a:lnTo>
                          <a:cubicBezTo>
                            <a:pt x="232189" y="488604"/>
                            <a:pt x="240558" y="531086"/>
                            <a:pt x="262129" y="567204"/>
                          </a:cubicBezTo>
                          <a:close/>
                          <a:moveTo>
                            <a:pt x="36069" y="586890"/>
                          </a:moveTo>
                          <a:cubicBezTo>
                            <a:pt x="68771" y="527644"/>
                            <a:pt x="97854" y="542440"/>
                            <a:pt x="88456" y="450238"/>
                          </a:cubicBezTo>
                          <a:lnTo>
                            <a:pt x="147194" y="449031"/>
                          </a:lnTo>
                          <a:cubicBezTo>
                            <a:pt x="167514" y="524469"/>
                            <a:pt x="99442" y="554759"/>
                            <a:pt x="112269" y="599272"/>
                          </a:cubicBezTo>
                          <a:cubicBezTo>
                            <a:pt x="91758" y="603272"/>
                            <a:pt x="37466" y="620926"/>
                            <a:pt x="35878" y="586890"/>
                          </a:cubicBezTo>
                          <a:close/>
                          <a:moveTo>
                            <a:pt x="354521" y="867496"/>
                          </a:moveTo>
                          <a:cubicBezTo>
                            <a:pt x="402781" y="909914"/>
                            <a:pt x="318771" y="944458"/>
                            <a:pt x="283211" y="949347"/>
                          </a:cubicBezTo>
                          <a:cubicBezTo>
                            <a:pt x="248095" y="957158"/>
                            <a:pt x="212154" y="978875"/>
                            <a:pt x="175642" y="970239"/>
                          </a:cubicBezTo>
                          <a:cubicBezTo>
                            <a:pt x="158497" y="964588"/>
                            <a:pt x="146178" y="949094"/>
                            <a:pt x="153544" y="930805"/>
                          </a:cubicBezTo>
                          <a:cubicBezTo>
                            <a:pt x="160021" y="906612"/>
                            <a:pt x="304483" y="850160"/>
                            <a:pt x="354331" y="867496"/>
                          </a:cubicBezTo>
                          <a:close/>
                          <a:moveTo>
                            <a:pt x="354204" y="786153"/>
                          </a:moveTo>
                          <a:cubicBezTo>
                            <a:pt x="394399" y="853463"/>
                            <a:pt x="147765" y="877339"/>
                            <a:pt x="105157" y="889086"/>
                          </a:cubicBezTo>
                          <a:cubicBezTo>
                            <a:pt x="51372" y="908136"/>
                            <a:pt x="-12699" y="873592"/>
                            <a:pt x="53912" y="821966"/>
                          </a:cubicBezTo>
                          <a:cubicBezTo>
                            <a:pt x="113793" y="817648"/>
                            <a:pt x="325502" y="741766"/>
                            <a:pt x="354013" y="786153"/>
                          </a:cubicBezTo>
                          <a:close/>
                          <a:moveTo>
                            <a:pt x="293053" y="674392"/>
                          </a:moveTo>
                          <a:cubicBezTo>
                            <a:pt x="319977" y="665884"/>
                            <a:pt x="378143" y="666963"/>
                            <a:pt x="373000" y="710841"/>
                          </a:cubicBezTo>
                          <a:cubicBezTo>
                            <a:pt x="350838" y="738020"/>
                            <a:pt x="307214" y="742210"/>
                            <a:pt x="275972" y="753831"/>
                          </a:cubicBezTo>
                          <a:cubicBezTo>
                            <a:pt x="232030" y="758022"/>
                            <a:pt x="61977" y="815490"/>
                            <a:pt x="26988" y="789454"/>
                          </a:cubicBezTo>
                          <a:cubicBezTo>
                            <a:pt x="-10032" y="761896"/>
                            <a:pt x="65088" y="743608"/>
                            <a:pt x="53912" y="723859"/>
                          </a:cubicBezTo>
                          <a:cubicBezTo>
                            <a:pt x="132462" y="707666"/>
                            <a:pt x="214059" y="690648"/>
                            <a:pt x="292863" y="674392"/>
                          </a:cubicBezTo>
                          <a:close/>
                          <a:moveTo>
                            <a:pt x="354648" y="639531"/>
                          </a:moveTo>
                          <a:cubicBezTo>
                            <a:pt x="294323" y="652993"/>
                            <a:pt x="239840" y="662772"/>
                            <a:pt x="179515" y="676044"/>
                          </a:cubicBezTo>
                          <a:lnTo>
                            <a:pt x="47308" y="704555"/>
                          </a:lnTo>
                          <a:cubicBezTo>
                            <a:pt x="37021" y="705889"/>
                            <a:pt x="23750" y="694522"/>
                            <a:pt x="19241" y="685505"/>
                          </a:cubicBezTo>
                          <a:cubicBezTo>
                            <a:pt x="-15620" y="609813"/>
                            <a:pt x="264224" y="596160"/>
                            <a:pt x="316294" y="573745"/>
                          </a:cubicBezTo>
                          <a:cubicBezTo>
                            <a:pt x="326899" y="571459"/>
                            <a:pt x="326835" y="553298"/>
                            <a:pt x="314961" y="555838"/>
                          </a:cubicBezTo>
                          <a:lnTo>
                            <a:pt x="281687" y="563331"/>
                          </a:lnTo>
                          <a:cubicBezTo>
                            <a:pt x="258871" y="529206"/>
                            <a:pt x="249695" y="487760"/>
                            <a:pt x="255969" y="447190"/>
                          </a:cubicBezTo>
                          <a:lnTo>
                            <a:pt x="321946" y="445856"/>
                          </a:lnTo>
                          <a:cubicBezTo>
                            <a:pt x="294831" y="486433"/>
                            <a:pt x="311722" y="544154"/>
                            <a:pt x="352870" y="568347"/>
                          </a:cubicBezTo>
                          <a:cubicBezTo>
                            <a:pt x="382398" y="583334"/>
                            <a:pt x="401575" y="632483"/>
                            <a:pt x="354458" y="639531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sp>
                <p:nvSpPr>
                  <p:cNvPr id="416" name="Google Shape;416;p4"/>
                  <p:cNvSpPr/>
                  <p:nvPr/>
                </p:nvSpPr>
                <p:spPr>
                  <a:xfrm>
                    <a:off x="1308648" y="1609666"/>
                    <a:ext cx="17700" cy="1368300"/>
                  </a:xfrm>
                  <a:prstGeom prst="rect">
                    <a:avLst/>
                  </a:pr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sp>
              <p:nvSpPr>
                <p:cNvPr id="417" name="Google Shape;417;p4"/>
                <p:cNvSpPr/>
                <p:nvPr/>
              </p:nvSpPr>
              <p:spPr>
                <a:xfrm>
                  <a:off x="1183450" y="3621050"/>
                  <a:ext cx="70700" cy="181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28" h="725" extrusionOk="0">
                      <a:moveTo>
                        <a:pt x="0" y="725"/>
                      </a:moveTo>
                      <a:cubicBezTo>
                        <a:pt x="930" y="439"/>
                        <a:pt x="1889" y="256"/>
                        <a:pt x="2828" y="0"/>
                      </a:cubicBezTo>
                    </a:path>
                  </a:pathLst>
                </a:custGeom>
                <a:noFill/>
                <a:ln w="28575" cap="rnd" cmpd="sng">
                  <a:solidFill>
                    <a:schemeClr val="l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418" name="Google Shape;418;p4"/>
                <p:cNvSpPr/>
                <p:nvPr/>
              </p:nvSpPr>
              <p:spPr>
                <a:xfrm>
                  <a:off x="1188900" y="3717125"/>
                  <a:ext cx="76125" cy="18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45" h="724" extrusionOk="0">
                      <a:moveTo>
                        <a:pt x="0" y="724"/>
                      </a:moveTo>
                      <a:cubicBezTo>
                        <a:pt x="995" y="410"/>
                        <a:pt x="2019" y="187"/>
                        <a:pt x="3045" y="0"/>
                      </a:cubicBezTo>
                    </a:path>
                  </a:pathLst>
                </a:custGeom>
                <a:noFill/>
                <a:ln w="28575" cap="rnd" cmpd="sng">
                  <a:solidFill>
                    <a:schemeClr val="l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419" name="Google Shape;419;p4"/>
                <p:cNvSpPr/>
                <p:nvPr/>
              </p:nvSpPr>
              <p:spPr>
                <a:xfrm>
                  <a:off x="1185275" y="3820425"/>
                  <a:ext cx="39875" cy="9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95" h="362" extrusionOk="0">
                      <a:moveTo>
                        <a:pt x="0" y="362"/>
                      </a:moveTo>
                      <a:cubicBezTo>
                        <a:pt x="526" y="219"/>
                        <a:pt x="1059" y="97"/>
                        <a:pt x="1595" y="0"/>
                      </a:cubicBezTo>
                    </a:path>
                  </a:pathLst>
                </a:custGeom>
                <a:noFill/>
                <a:ln w="28575" cap="rnd" cmpd="sng">
                  <a:solidFill>
                    <a:schemeClr val="l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420" name="Google Shape;420;p4"/>
                <p:cNvSpPr/>
                <p:nvPr/>
              </p:nvSpPr>
              <p:spPr>
                <a:xfrm>
                  <a:off x="1301250" y="3911025"/>
                  <a:ext cx="18125" cy="7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5" h="290" extrusionOk="0">
                      <a:moveTo>
                        <a:pt x="0" y="290"/>
                      </a:moveTo>
                      <a:cubicBezTo>
                        <a:pt x="363" y="145"/>
                        <a:pt x="363" y="145"/>
                        <a:pt x="725" y="0"/>
                      </a:cubicBezTo>
                    </a:path>
                  </a:pathLst>
                </a:custGeom>
                <a:noFill/>
                <a:ln w="28575" cap="rnd" cmpd="sng">
                  <a:solidFill>
                    <a:schemeClr val="l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</p:grpSp>
        </p:grpSp>
        <p:grpSp>
          <p:nvGrpSpPr>
            <p:cNvPr id="421" name="Google Shape;421;p4"/>
            <p:cNvGrpSpPr/>
            <p:nvPr/>
          </p:nvGrpSpPr>
          <p:grpSpPr>
            <a:xfrm>
              <a:off x="7192739" y="3730341"/>
              <a:ext cx="148551" cy="170121"/>
              <a:chOff x="3462796" y="2555878"/>
              <a:chExt cx="157798" cy="180711"/>
            </a:xfrm>
          </p:grpSpPr>
          <p:sp>
            <p:nvSpPr>
              <p:cNvPr id="422" name="Google Shape;422;p4"/>
              <p:cNvSpPr/>
              <p:nvPr/>
            </p:nvSpPr>
            <p:spPr>
              <a:xfrm>
                <a:off x="3528860" y="2555878"/>
                <a:ext cx="20839" cy="53711"/>
              </a:xfrm>
              <a:custGeom>
                <a:avLst/>
                <a:gdLst/>
                <a:ahLst/>
                <a:cxnLst/>
                <a:rect l="l" t="t" r="r" b="b"/>
                <a:pathLst>
                  <a:path w="20839" h="53711" extrusionOk="0">
                    <a:moveTo>
                      <a:pt x="9741" y="60"/>
                    </a:moveTo>
                    <a:cubicBezTo>
                      <a:pt x="-2451" y="2600"/>
                      <a:pt x="-4483" y="55686"/>
                      <a:pt x="11074" y="53654"/>
                    </a:cubicBezTo>
                    <a:cubicBezTo>
                      <a:pt x="23266" y="51114"/>
                      <a:pt x="25362" y="-2035"/>
                      <a:pt x="9741" y="6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23" name="Google Shape;423;p4"/>
              <p:cNvSpPr/>
              <p:nvPr/>
            </p:nvSpPr>
            <p:spPr>
              <a:xfrm>
                <a:off x="3528860" y="2682878"/>
                <a:ext cx="20839" cy="53711"/>
              </a:xfrm>
              <a:custGeom>
                <a:avLst/>
                <a:gdLst/>
                <a:ahLst/>
                <a:cxnLst/>
                <a:rect l="l" t="t" r="r" b="b"/>
                <a:pathLst>
                  <a:path w="20839" h="53711" extrusionOk="0">
                    <a:moveTo>
                      <a:pt x="9741" y="60"/>
                    </a:moveTo>
                    <a:cubicBezTo>
                      <a:pt x="-2451" y="2600"/>
                      <a:pt x="-4483" y="55686"/>
                      <a:pt x="11074" y="53654"/>
                    </a:cubicBezTo>
                    <a:cubicBezTo>
                      <a:pt x="23266" y="51114"/>
                      <a:pt x="25362" y="-2035"/>
                      <a:pt x="9741" y="6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24" name="Google Shape;424;p4"/>
              <p:cNvSpPr/>
              <p:nvPr/>
            </p:nvSpPr>
            <p:spPr>
              <a:xfrm>
                <a:off x="3571315" y="2597137"/>
                <a:ext cx="47570" cy="33554"/>
              </a:xfrm>
              <a:custGeom>
                <a:avLst/>
                <a:gdLst/>
                <a:ahLst/>
                <a:cxnLst/>
                <a:rect l="l" t="t" r="r" b="b"/>
                <a:pathLst>
                  <a:path w="47570" h="33554" extrusionOk="0">
                    <a:moveTo>
                      <a:pt x="47423" y="3886"/>
                    </a:moveTo>
                    <a:cubicBezTo>
                      <a:pt x="36183" y="-9449"/>
                      <a:pt x="10910" y="15189"/>
                      <a:pt x="306" y="22936"/>
                    </a:cubicBezTo>
                    <a:cubicBezTo>
                      <a:pt x="-4584" y="50305"/>
                      <a:pt x="50788" y="17729"/>
                      <a:pt x="47423" y="3886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25" name="Google Shape;425;p4"/>
              <p:cNvSpPr/>
              <p:nvPr/>
            </p:nvSpPr>
            <p:spPr>
              <a:xfrm>
                <a:off x="3572203" y="2660050"/>
                <a:ext cx="48391" cy="35006"/>
              </a:xfrm>
              <a:custGeom>
                <a:avLst/>
                <a:gdLst/>
                <a:ahLst/>
                <a:cxnLst/>
                <a:rect l="l" t="t" r="r" b="b"/>
                <a:pathLst>
                  <a:path w="48391" h="35006" extrusionOk="0">
                    <a:moveTo>
                      <a:pt x="45900" y="20221"/>
                    </a:moveTo>
                    <a:cubicBezTo>
                      <a:pt x="32120" y="15713"/>
                      <a:pt x="14849" y="-8608"/>
                      <a:pt x="1450" y="3203"/>
                    </a:cubicBezTo>
                    <a:cubicBezTo>
                      <a:pt x="-11123" y="21047"/>
                      <a:pt x="62664" y="54384"/>
                      <a:pt x="45900" y="2022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26" name="Google Shape;426;p4"/>
              <p:cNvSpPr/>
              <p:nvPr/>
            </p:nvSpPr>
            <p:spPr>
              <a:xfrm>
                <a:off x="3466564" y="2662661"/>
                <a:ext cx="42019" cy="33548"/>
              </a:xfrm>
              <a:custGeom>
                <a:avLst/>
                <a:gdLst/>
                <a:ahLst/>
                <a:cxnLst/>
                <a:rect l="l" t="t" r="r" b="b"/>
                <a:pathLst>
                  <a:path w="42019" h="33548" extrusionOk="0">
                    <a:moveTo>
                      <a:pt x="41239" y="1798"/>
                    </a:moveTo>
                    <a:cubicBezTo>
                      <a:pt x="31397" y="-7981"/>
                      <a:pt x="-17625" y="24912"/>
                      <a:pt x="6695" y="33548"/>
                    </a:cubicBezTo>
                    <a:cubicBezTo>
                      <a:pt x="17935" y="27452"/>
                      <a:pt x="47145" y="17991"/>
                      <a:pt x="41239" y="1798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27" name="Google Shape;427;p4"/>
              <p:cNvSpPr/>
              <p:nvPr/>
            </p:nvSpPr>
            <p:spPr>
              <a:xfrm>
                <a:off x="3462796" y="2597064"/>
                <a:ext cx="40843" cy="33781"/>
              </a:xfrm>
              <a:custGeom>
                <a:avLst/>
                <a:gdLst/>
                <a:ahLst/>
                <a:cxnLst/>
                <a:rect l="l" t="t" r="r" b="b"/>
                <a:pathLst>
                  <a:path w="40843" h="33781" extrusionOk="0">
                    <a:moveTo>
                      <a:pt x="38339" y="18755"/>
                    </a:moveTo>
                    <a:cubicBezTo>
                      <a:pt x="27163" y="13865"/>
                      <a:pt x="13447" y="-8614"/>
                      <a:pt x="1509" y="3578"/>
                    </a:cubicBezTo>
                    <a:cubicBezTo>
                      <a:pt x="-10556" y="21676"/>
                      <a:pt x="54151" y="52346"/>
                      <a:pt x="38339" y="18755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p5"/>
          <p:cNvSpPr txBox="1">
            <a:spLocks noGrp="1"/>
          </p:cNvSpPr>
          <p:nvPr>
            <p:ph type="title"/>
          </p:nvPr>
        </p:nvSpPr>
        <p:spPr>
          <a:xfrm>
            <a:off x="702900" y="760925"/>
            <a:ext cx="5660100" cy="471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>
            <a:endParaRPr/>
          </a:p>
        </p:txBody>
      </p:sp>
      <p:sp>
        <p:nvSpPr>
          <p:cNvPr id="430" name="Google Shape;430;p5"/>
          <p:cNvSpPr txBox="1">
            <a:spLocks noGrp="1"/>
          </p:cNvSpPr>
          <p:nvPr>
            <p:ph type="body" idx="1"/>
          </p:nvPr>
        </p:nvSpPr>
        <p:spPr>
          <a:xfrm>
            <a:off x="702900" y="1430148"/>
            <a:ext cx="5660100" cy="3033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81000" rtl="0">
              <a:spcBef>
                <a:spcPts val="0"/>
              </a:spcBef>
              <a:spcAft>
                <a:spcPts val="0"/>
              </a:spcAft>
              <a:buSzPts val="2400"/>
              <a:buChar char="⊹"/>
              <a:defRPr/>
            </a:lvl1pPr>
            <a:lvl2pPr marL="914400" lvl="1" indent="-381000" rtl="0">
              <a:spcBef>
                <a:spcPts val="800"/>
              </a:spcBef>
              <a:spcAft>
                <a:spcPts val="0"/>
              </a:spcAft>
              <a:buSzPts val="2400"/>
              <a:buChar char="×"/>
              <a:defRPr/>
            </a:lvl2pPr>
            <a:lvl3pPr marL="1371600" lvl="2" indent="-381000" rtl="0">
              <a:spcBef>
                <a:spcPts val="800"/>
              </a:spcBef>
              <a:spcAft>
                <a:spcPts val="0"/>
              </a:spcAft>
              <a:buSzPts val="2400"/>
              <a:buChar char="⬩"/>
              <a:defRPr/>
            </a:lvl3pPr>
            <a:lvl4pPr marL="1828800" lvl="3" indent="-381000" rtl="0">
              <a:spcBef>
                <a:spcPts val="800"/>
              </a:spcBef>
              <a:spcAft>
                <a:spcPts val="0"/>
              </a:spcAft>
              <a:buSzPts val="2400"/>
              <a:buChar char="●"/>
              <a:defRPr/>
            </a:lvl4pPr>
            <a:lvl5pPr marL="2286000" lvl="4" indent="-381000" rtl="0">
              <a:spcBef>
                <a:spcPts val="800"/>
              </a:spcBef>
              <a:spcAft>
                <a:spcPts val="0"/>
              </a:spcAft>
              <a:buSzPts val="2400"/>
              <a:buChar char="○"/>
              <a:defRPr/>
            </a:lvl5pPr>
            <a:lvl6pPr marL="2743200" lvl="5" indent="-381000" rtl="0">
              <a:spcBef>
                <a:spcPts val="800"/>
              </a:spcBef>
              <a:spcAft>
                <a:spcPts val="0"/>
              </a:spcAft>
              <a:buSzPts val="2400"/>
              <a:buChar char="■"/>
              <a:defRPr/>
            </a:lvl6pPr>
            <a:lvl7pPr marL="3200400" lvl="6" indent="-381000" rtl="0">
              <a:spcBef>
                <a:spcPts val="800"/>
              </a:spcBef>
              <a:spcAft>
                <a:spcPts val="0"/>
              </a:spcAft>
              <a:buSzPts val="2400"/>
              <a:buChar char="●"/>
              <a:defRPr/>
            </a:lvl7pPr>
            <a:lvl8pPr marL="3657600" lvl="7" indent="-381000" rtl="0">
              <a:spcBef>
                <a:spcPts val="800"/>
              </a:spcBef>
              <a:spcAft>
                <a:spcPts val="0"/>
              </a:spcAft>
              <a:buSzPts val="2400"/>
              <a:buChar char="○"/>
              <a:defRPr/>
            </a:lvl8pPr>
            <a:lvl9pPr marL="4114800" lvl="8" indent="-381000" rtl="0">
              <a:spcBef>
                <a:spcPts val="800"/>
              </a:spcBef>
              <a:spcAft>
                <a:spcPts val="800"/>
              </a:spcAft>
              <a:buSzPts val="2400"/>
              <a:buChar char="■"/>
              <a:defRPr/>
            </a:lvl9pPr>
          </a:lstStyle>
          <a:p>
            <a:endParaRPr/>
          </a:p>
        </p:txBody>
      </p:sp>
      <p:sp>
        <p:nvSpPr>
          <p:cNvPr id="431" name="Google Shape;431;p5"/>
          <p:cNvSpPr txBox="1">
            <a:spLocks noGrp="1"/>
          </p:cNvSpPr>
          <p:nvPr>
            <p:ph type="sldNum" idx="12"/>
          </p:nvPr>
        </p:nvSpPr>
        <p:spPr>
          <a:xfrm>
            <a:off x="8696403" y="4673650"/>
            <a:ext cx="3330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432" name="Google Shape;432;p5"/>
          <p:cNvGrpSpPr/>
          <p:nvPr/>
        </p:nvGrpSpPr>
        <p:grpSpPr>
          <a:xfrm>
            <a:off x="6196930" y="-29"/>
            <a:ext cx="2985505" cy="4610466"/>
            <a:chOff x="6196930" y="-29"/>
            <a:chExt cx="2985505" cy="4610466"/>
          </a:xfrm>
        </p:grpSpPr>
        <p:grpSp>
          <p:nvGrpSpPr>
            <p:cNvPr id="433" name="Google Shape;433;p5"/>
            <p:cNvGrpSpPr/>
            <p:nvPr/>
          </p:nvGrpSpPr>
          <p:grpSpPr>
            <a:xfrm>
              <a:off x="7737776" y="-17"/>
              <a:ext cx="448629" cy="4610455"/>
              <a:chOff x="6798998" y="-1296139"/>
              <a:chExt cx="476555" cy="4897445"/>
            </a:xfrm>
          </p:grpSpPr>
          <p:sp>
            <p:nvSpPr>
              <p:cNvPr id="434" name="Google Shape;434;p5"/>
              <p:cNvSpPr/>
              <p:nvPr/>
            </p:nvSpPr>
            <p:spPr>
              <a:xfrm>
                <a:off x="6798998" y="2971595"/>
                <a:ext cx="476555" cy="629711"/>
              </a:xfrm>
              <a:custGeom>
                <a:avLst/>
                <a:gdLst/>
                <a:ahLst/>
                <a:cxnLst/>
                <a:rect l="l" t="t" r="r" b="b"/>
                <a:pathLst>
                  <a:path w="476555" h="629711" extrusionOk="0">
                    <a:moveTo>
                      <a:pt x="320201" y="161890"/>
                    </a:moveTo>
                    <a:cubicBezTo>
                      <a:pt x="320201" y="126330"/>
                      <a:pt x="347824" y="28984"/>
                      <a:pt x="296008" y="26762"/>
                    </a:cubicBezTo>
                    <a:cubicBezTo>
                      <a:pt x="297722" y="-5496"/>
                      <a:pt x="165198" y="-10957"/>
                      <a:pt x="178406" y="23460"/>
                    </a:cubicBezTo>
                    <a:cubicBezTo>
                      <a:pt x="166277" y="25936"/>
                      <a:pt x="129701" y="19840"/>
                      <a:pt x="140306" y="41430"/>
                    </a:cubicBezTo>
                    <a:cubicBezTo>
                      <a:pt x="138210" y="84864"/>
                      <a:pt x="137448" y="128425"/>
                      <a:pt x="135797" y="171859"/>
                    </a:cubicBezTo>
                    <a:cubicBezTo>
                      <a:pt x="-17047" y="238661"/>
                      <a:pt x="-46892" y="457165"/>
                      <a:pt x="77123" y="566385"/>
                    </a:cubicBezTo>
                    <a:cubicBezTo>
                      <a:pt x="364651" y="804827"/>
                      <a:pt x="669451" y="303241"/>
                      <a:pt x="320201" y="16189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5" name="Google Shape;435;p5"/>
              <p:cNvSpPr/>
              <p:nvPr/>
            </p:nvSpPr>
            <p:spPr>
              <a:xfrm>
                <a:off x="7026850" y="-1296139"/>
                <a:ext cx="17700" cy="4271100"/>
              </a:xfrm>
              <a:prstGeom prst="rect">
                <a:avLst/>
              </a:pr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436" name="Google Shape;436;p5"/>
            <p:cNvGrpSpPr/>
            <p:nvPr/>
          </p:nvGrpSpPr>
          <p:grpSpPr>
            <a:xfrm>
              <a:off x="8636876" y="46"/>
              <a:ext cx="382387" cy="1450044"/>
              <a:chOff x="5578966" y="2422197"/>
              <a:chExt cx="406190" cy="1540306"/>
            </a:xfrm>
          </p:grpSpPr>
          <p:sp>
            <p:nvSpPr>
              <p:cNvPr id="437" name="Google Shape;437;p5"/>
              <p:cNvSpPr/>
              <p:nvPr/>
            </p:nvSpPr>
            <p:spPr>
              <a:xfrm>
                <a:off x="5578966" y="2971595"/>
                <a:ext cx="406190" cy="990908"/>
              </a:xfrm>
              <a:custGeom>
                <a:avLst/>
                <a:gdLst/>
                <a:ahLst/>
                <a:cxnLst/>
                <a:rect l="l" t="t" r="r" b="b"/>
                <a:pathLst>
                  <a:path w="406190" h="990908" extrusionOk="0">
                    <a:moveTo>
                      <a:pt x="340083" y="447063"/>
                    </a:moveTo>
                    <a:cubicBezTo>
                      <a:pt x="341480" y="444205"/>
                      <a:pt x="372913" y="448269"/>
                      <a:pt x="369865" y="426933"/>
                    </a:cubicBezTo>
                    <a:cubicBezTo>
                      <a:pt x="378628" y="356321"/>
                      <a:pt x="379771" y="266786"/>
                      <a:pt x="314811" y="222019"/>
                    </a:cubicBezTo>
                    <a:cubicBezTo>
                      <a:pt x="316334" y="182014"/>
                      <a:pt x="330368" y="29931"/>
                      <a:pt x="276266" y="35328"/>
                    </a:cubicBezTo>
                    <a:cubicBezTo>
                      <a:pt x="257216" y="-16234"/>
                      <a:pt x="121643" y="-11789"/>
                      <a:pt x="117897" y="51521"/>
                    </a:cubicBezTo>
                    <a:cubicBezTo>
                      <a:pt x="68303" y="56474"/>
                      <a:pt x="94719" y="194840"/>
                      <a:pt x="95608" y="232242"/>
                    </a:cubicBezTo>
                    <a:cubicBezTo>
                      <a:pt x="33823" y="278470"/>
                      <a:pt x="28616" y="363941"/>
                      <a:pt x="30775" y="435442"/>
                    </a:cubicBezTo>
                    <a:cubicBezTo>
                      <a:pt x="31219" y="460842"/>
                      <a:pt x="59794" y="448840"/>
                      <a:pt x="72685" y="450746"/>
                    </a:cubicBezTo>
                    <a:cubicBezTo>
                      <a:pt x="75860" y="483511"/>
                      <a:pt x="77003" y="521611"/>
                      <a:pt x="48999" y="544408"/>
                    </a:cubicBezTo>
                    <a:cubicBezTo>
                      <a:pt x="22774" y="559775"/>
                      <a:pt x="3851" y="611464"/>
                      <a:pt x="46078" y="617497"/>
                    </a:cubicBezTo>
                    <a:cubicBezTo>
                      <a:pt x="2835" y="630197"/>
                      <a:pt x="-17041" y="715159"/>
                      <a:pt x="37824" y="733384"/>
                    </a:cubicBezTo>
                    <a:cubicBezTo>
                      <a:pt x="-17041" y="742719"/>
                      <a:pt x="-9611" y="809584"/>
                      <a:pt x="43284" y="813584"/>
                    </a:cubicBezTo>
                    <a:cubicBezTo>
                      <a:pt x="-1801" y="839747"/>
                      <a:pt x="-6309" y="908200"/>
                      <a:pt x="55095" y="912772"/>
                    </a:cubicBezTo>
                    <a:cubicBezTo>
                      <a:pt x="90782" y="913153"/>
                      <a:pt x="126025" y="903310"/>
                      <a:pt x="161268" y="898421"/>
                    </a:cubicBezTo>
                    <a:cubicBezTo>
                      <a:pt x="139233" y="913788"/>
                      <a:pt x="126279" y="946998"/>
                      <a:pt x="144313" y="970176"/>
                    </a:cubicBezTo>
                    <a:cubicBezTo>
                      <a:pt x="172888" y="1006688"/>
                      <a:pt x="224577" y="986051"/>
                      <a:pt x="260327" y="975319"/>
                    </a:cubicBezTo>
                    <a:cubicBezTo>
                      <a:pt x="299570" y="961285"/>
                      <a:pt x="348021" y="957857"/>
                      <a:pt x="376088" y="923821"/>
                    </a:cubicBezTo>
                    <a:cubicBezTo>
                      <a:pt x="399646" y="896008"/>
                      <a:pt x="387327" y="849653"/>
                      <a:pt x="348656" y="845652"/>
                    </a:cubicBezTo>
                    <a:cubicBezTo>
                      <a:pt x="373288" y="834501"/>
                      <a:pt x="384216" y="805495"/>
                      <a:pt x="373065" y="780857"/>
                    </a:cubicBezTo>
                    <a:cubicBezTo>
                      <a:pt x="364353" y="761610"/>
                      <a:pt x="344268" y="750123"/>
                      <a:pt x="323256" y="752371"/>
                    </a:cubicBezTo>
                    <a:cubicBezTo>
                      <a:pt x="387455" y="748370"/>
                      <a:pt x="429999" y="685505"/>
                      <a:pt x="352656" y="659597"/>
                    </a:cubicBezTo>
                    <a:cubicBezTo>
                      <a:pt x="304650" y="655978"/>
                      <a:pt x="438889" y="670011"/>
                      <a:pt x="398503" y="584096"/>
                    </a:cubicBezTo>
                    <a:cubicBezTo>
                      <a:pt x="365928" y="545170"/>
                      <a:pt x="301412" y="524850"/>
                      <a:pt x="340083" y="447063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8" name="Google Shape;438;p5"/>
              <p:cNvSpPr/>
              <p:nvPr/>
            </p:nvSpPr>
            <p:spPr>
              <a:xfrm>
                <a:off x="5774600" y="2422197"/>
                <a:ext cx="17700" cy="552900"/>
              </a:xfrm>
              <a:prstGeom prst="rect">
                <a:avLst/>
              </a:pr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439" name="Google Shape;439;p5"/>
            <p:cNvGrpSpPr/>
            <p:nvPr/>
          </p:nvGrpSpPr>
          <p:grpSpPr>
            <a:xfrm>
              <a:off x="8035385" y="23"/>
              <a:ext cx="439174" cy="2683136"/>
              <a:chOff x="6176324" y="940075"/>
              <a:chExt cx="466512" cy="2850155"/>
            </a:xfrm>
          </p:grpSpPr>
          <p:sp>
            <p:nvSpPr>
              <p:cNvPr id="440" name="Google Shape;440;p5"/>
              <p:cNvSpPr/>
              <p:nvPr/>
            </p:nvSpPr>
            <p:spPr>
              <a:xfrm>
                <a:off x="6176324" y="2971595"/>
                <a:ext cx="466512" cy="818636"/>
              </a:xfrm>
              <a:custGeom>
                <a:avLst/>
                <a:gdLst/>
                <a:ahLst/>
                <a:cxnLst/>
                <a:rect l="l" t="t" r="r" b="b"/>
                <a:pathLst>
                  <a:path w="466512" h="818636" extrusionOk="0">
                    <a:moveTo>
                      <a:pt x="332323" y="212841"/>
                    </a:moveTo>
                    <a:cubicBezTo>
                      <a:pt x="341531" y="160708"/>
                      <a:pt x="342674" y="107476"/>
                      <a:pt x="335880" y="54980"/>
                    </a:cubicBezTo>
                    <a:cubicBezTo>
                      <a:pt x="332578" y="42280"/>
                      <a:pt x="316004" y="50599"/>
                      <a:pt x="306479" y="48630"/>
                    </a:cubicBezTo>
                    <a:cubicBezTo>
                      <a:pt x="306923" y="-17537"/>
                      <a:pt x="162779" y="-14870"/>
                      <a:pt x="159984" y="48630"/>
                    </a:cubicBezTo>
                    <a:cubicBezTo>
                      <a:pt x="98580" y="52250"/>
                      <a:pt x="140934" y="172709"/>
                      <a:pt x="140554" y="213159"/>
                    </a:cubicBezTo>
                    <a:cubicBezTo>
                      <a:pt x="105057" y="231383"/>
                      <a:pt x="103723" y="274563"/>
                      <a:pt x="102454" y="310060"/>
                    </a:cubicBezTo>
                    <a:cubicBezTo>
                      <a:pt x="97246" y="356427"/>
                      <a:pt x="82324" y="401182"/>
                      <a:pt x="58766" y="441441"/>
                    </a:cubicBezTo>
                    <a:cubicBezTo>
                      <a:pt x="-124178" y="764783"/>
                      <a:pt x="171287" y="823140"/>
                      <a:pt x="250027" y="818377"/>
                    </a:cubicBezTo>
                    <a:cubicBezTo>
                      <a:pt x="471579" y="804979"/>
                      <a:pt x="517362" y="615177"/>
                      <a:pt x="413476" y="441441"/>
                    </a:cubicBezTo>
                    <a:cubicBezTo>
                      <a:pt x="355628" y="353938"/>
                      <a:pt x="388838" y="243448"/>
                      <a:pt x="332323" y="21284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1" name="Google Shape;441;p5"/>
              <p:cNvSpPr/>
              <p:nvPr/>
            </p:nvSpPr>
            <p:spPr>
              <a:xfrm>
                <a:off x="6400713" y="940075"/>
                <a:ext cx="17700" cy="2034900"/>
              </a:xfrm>
              <a:prstGeom prst="rect">
                <a:avLst/>
              </a:pr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442" name="Google Shape;442;p5"/>
            <p:cNvGrpSpPr/>
            <p:nvPr/>
          </p:nvGrpSpPr>
          <p:grpSpPr>
            <a:xfrm>
              <a:off x="6363022" y="42"/>
              <a:ext cx="160482" cy="1242299"/>
              <a:chOff x="7576714" y="2009363"/>
              <a:chExt cx="170472" cy="1319629"/>
            </a:xfrm>
          </p:grpSpPr>
          <p:sp>
            <p:nvSpPr>
              <p:cNvPr id="443" name="Google Shape;443;p5"/>
              <p:cNvSpPr/>
              <p:nvPr/>
            </p:nvSpPr>
            <p:spPr>
              <a:xfrm>
                <a:off x="7576714" y="2971595"/>
                <a:ext cx="170472" cy="357397"/>
              </a:xfrm>
              <a:custGeom>
                <a:avLst/>
                <a:gdLst/>
                <a:ahLst/>
                <a:cxnLst/>
                <a:rect l="l" t="t" r="r" b="b"/>
                <a:pathLst>
                  <a:path w="170472" h="357397" extrusionOk="0">
                    <a:moveTo>
                      <a:pt x="127257" y="26425"/>
                    </a:moveTo>
                    <a:cubicBezTo>
                      <a:pt x="134369" y="-8309"/>
                      <a:pt x="34039" y="-8500"/>
                      <a:pt x="34611" y="24075"/>
                    </a:cubicBezTo>
                    <a:cubicBezTo>
                      <a:pt x="7052" y="26044"/>
                      <a:pt x="27879" y="109610"/>
                      <a:pt x="21911" y="127835"/>
                    </a:cubicBezTo>
                    <a:cubicBezTo>
                      <a:pt x="-89214" y="468004"/>
                      <a:pt x="264544" y="398789"/>
                      <a:pt x="145736" y="124596"/>
                    </a:cubicBezTo>
                    <a:cubicBezTo>
                      <a:pt x="152086" y="122247"/>
                      <a:pt x="157864" y="17281"/>
                      <a:pt x="127257" y="26425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4" name="Google Shape;444;p5"/>
              <p:cNvSpPr/>
              <p:nvPr/>
            </p:nvSpPr>
            <p:spPr>
              <a:xfrm>
                <a:off x="7652975" y="2009363"/>
                <a:ext cx="17700" cy="965700"/>
              </a:xfrm>
              <a:prstGeom prst="rect">
                <a:avLst/>
              </a:pr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445" name="Google Shape;445;p5"/>
            <p:cNvGrpSpPr/>
            <p:nvPr/>
          </p:nvGrpSpPr>
          <p:grpSpPr>
            <a:xfrm>
              <a:off x="6999976" y="11"/>
              <a:ext cx="271476" cy="3307837"/>
              <a:chOff x="7883572" y="308161"/>
              <a:chExt cx="288375" cy="3513742"/>
            </a:xfrm>
          </p:grpSpPr>
          <p:sp>
            <p:nvSpPr>
              <p:cNvPr id="446" name="Google Shape;446;p5"/>
              <p:cNvSpPr/>
              <p:nvPr/>
            </p:nvSpPr>
            <p:spPr>
              <a:xfrm>
                <a:off x="7883572" y="2971595"/>
                <a:ext cx="288375" cy="850309"/>
              </a:xfrm>
              <a:custGeom>
                <a:avLst/>
                <a:gdLst/>
                <a:ahLst/>
                <a:cxnLst/>
                <a:rect l="l" t="t" r="r" b="b"/>
                <a:pathLst>
                  <a:path w="288375" h="850309" extrusionOk="0">
                    <a:moveTo>
                      <a:pt x="226863" y="202395"/>
                    </a:moveTo>
                    <a:cubicBezTo>
                      <a:pt x="222671" y="167343"/>
                      <a:pt x="255946" y="35010"/>
                      <a:pt x="207051" y="37295"/>
                    </a:cubicBezTo>
                    <a:cubicBezTo>
                      <a:pt x="200701" y="-10202"/>
                      <a:pt x="93830" y="-14965"/>
                      <a:pt x="96497" y="38311"/>
                    </a:cubicBezTo>
                    <a:cubicBezTo>
                      <a:pt x="44998" y="23897"/>
                      <a:pt x="95354" y="195792"/>
                      <a:pt x="59222" y="197824"/>
                    </a:cubicBezTo>
                    <a:cubicBezTo>
                      <a:pt x="-24216" y="202459"/>
                      <a:pt x="4930" y="466873"/>
                      <a:pt x="4930" y="713126"/>
                    </a:cubicBezTo>
                    <a:cubicBezTo>
                      <a:pt x="4930" y="781261"/>
                      <a:pt x="39093" y="845714"/>
                      <a:pt x="141201" y="850095"/>
                    </a:cubicBezTo>
                    <a:cubicBezTo>
                      <a:pt x="238420" y="854223"/>
                      <a:pt x="280901" y="798280"/>
                      <a:pt x="281283" y="718016"/>
                    </a:cubicBezTo>
                    <a:cubicBezTo>
                      <a:pt x="282172" y="443314"/>
                      <a:pt x="316208" y="200173"/>
                      <a:pt x="226863" y="202395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7" name="Google Shape;447;p5"/>
              <p:cNvSpPr/>
              <p:nvPr/>
            </p:nvSpPr>
            <p:spPr>
              <a:xfrm>
                <a:off x="8024899" y="308161"/>
                <a:ext cx="17700" cy="2667000"/>
              </a:xfrm>
              <a:prstGeom prst="rect">
                <a:avLst/>
              </a:pr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448" name="Google Shape;448;p5"/>
            <p:cNvGrpSpPr/>
            <p:nvPr/>
          </p:nvGrpSpPr>
          <p:grpSpPr>
            <a:xfrm>
              <a:off x="6827964" y="636458"/>
              <a:ext cx="230791" cy="243118"/>
              <a:chOff x="3770248" y="2527300"/>
              <a:chExt cx="180404" cy="190055"/>
            </a:xfrm>
          </p:grpSpPr>
          <p:sp>
            <p:nvSpPr>
              <p:cNvPr id="449" name="Google Shape;449;p5"/>
              <p:cNvSpPr/>
              <p:nvPr/>
            </p:nvSpPr>
            <p:spPr>
              <a:xfrm>
                <a:off x="3775135" y="2655951"/>
                <a:ext cx="51441" cy="61404"/>
              </a:xfrm>
              <a:custGeom>
                <a:avLst/>
                <a:gdLst/>
                <a:ahLst/>
                <a:cxnLst/>
                <a:rect l="l" t="t" r="r" b="b"/>
                <a:pathLst>
                  <a:path w="51441" h="61404" extrusionOk="0">
                    <a:moveTo>
                      <a:pt x="50930" y="0"/>
                    </a:moveTo>
                    <a:cubicBezTo>
                      <a:pt x="32959" y="889"/>
                      <a:pt x="-4823" y="43497"/>
                      <a:pt x="511" y="61404"/>
                    </a:cubicBezTo>
                    <a:cubicBezTo>
                      <a:pt x="18545" y="60579"/>
                      <a:pt x="56264" y="17970"/>
                      <a:pt x="50930" y="0"/>
                    </a:cubicBezTo>
                    <a:close/>
                  </a:path>
                </a:pathLst>
              </a:custGeom>
              <a:solidFill>
                <a:srgbClr val="FFE59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0" name="Google Shape;450;p5"/>
              <p:cNvSpPr/>
              <p:nvPr/>
            </p:nvSpPr>
            <p:spPr>
              <a:xfrm>
                <a:off x="3894324" y="2527300"/>
                <a:ext cx="51441" cy="61341"/>
              </a:xfrm>
              <a:custGeom>
                <a:avLst/>
                <a:gdLst/>
                <a:ahLst/>
                <a:cxnLst/>
                <a:rect l="l" t="t" r="r" b="b"/>
                <a:pathLst>
                  <a:path w="51441" h="61341" extrusionOk="0">
                    <a:moveTo>
                      <a:pt x="50931" y="0"/>
                    </a:moveTo>
                    <a:cubicBezTo>
                      <a:pt x="32897" y="826"/>
                      <a:pt x="-4822" y="43434"/>
                      <a:pt x="512" y="61341"/>
                    </a:cubicBezTo>
                    <a:cubicBezTo>
                      <a:pt x="18482" y="60325"/>
                      <a:pt x="56265" y="17717"/>
                      <a:pt x="50931" y="0"/>
                    </a:cubicBezTo>
                    <a:close/>
                  </a:path>
                </a:pathLst>
              </a:custGeom>
              <a:solidFill>
                <a:srgbClr val="FFE59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1" name="Google Shape;451;p5"/>
              <p:cNvSpPr/>
              <p:nvPr/>
            </p:nvSpPr>
            <p:spPr>
              <a:xfrm>
                <a:off x="3770248" y="2531866"/>
                <a:ext cx="58420" cy="54430"/>
              </a:xfrm>
              <a:custGeom>
                <a:avLst/>
                <a:gdLst/>
                <a:ahLst/>
                <a:cxnLst/>
                <a:rect l="l" t="t" r="r" b="b"/>
                <a:pathLst>
                  <a:path w="58420" h="54430" extrusionOk="0">
                    <a:moveTo>
                      <a:pt x="58421" y="54107"/>
                    </a:moveTo>
                    <a:cubicBezTo>
                      <a:pt x="58421" y="36137"/>
                      <a:pt x="18225" y="-3995"/>
                      <a:pt x="1" y="323"/>
                    </a:cubicBezTo>
                    <a:cubicBezTo>
                      <a:pt x="-190" y="18357"/>
                      <a:pt x="40260" y="58425"/>
                      <a:pt x="58421" y="54107"/>
                    </a:cubicBezTo>
                    <a:close/>
                  </a:path>
                </a:pathLst>
              </a:custGeom>
              <a:solidFill>
                <a:srgbClr val="FFE59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2" name="Google Shape;452;p5"/>
              <p:cNvSpPr/>
              <p:nvPr/>
            </p:nvSpPr>
            <p:spPr>
              <a:xfrm>
                <a:off x="3892168" y="2658113"/>
                <a:ext cx="58484" cy="54484"/>
              </a:xfrm>
              <a:custGeom>
                <a:avLst/>
                <a:gdLst/>
                <a:ahLst/>
                <a:cxnLst/>
                <a:rect l="l" t="t" r="r" b="b"/>
                <a:pathLst>
                  <a:path w="58484" h="54484" extrusionOk="0">
                    <a:moveTo>
                      <a:pt x="58484" y="54162"/>
                    </a:moveTo>
                    <a:cubicBezTo>
                      <a:pt x="58484" y="36128"/>
                      <a:pt x="18225" y="-3940"/>
                      <a:pt x="1" y="314"/>
                    </a:cubicBezTo>
                    <a:cubicBezTo>
                      <a:pt x="-190" y="18348"/>
                      <a:pt x="40260" y="58480"/>
                      <a:pt x="58484" y="54162"/>
                    </a:cubicBezTo>
                    <a:close/>
                  </a:path>
                </a:pathLst>
              </a:custGeom>
              <a:solidFill>
                <a:srgbClr val="FFE59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453" name="Google Shape;453;p5"/>
            <p:cNvGrpSpPr/>
            <p:nvPr/>
          </p:nvGrpSpPr>
          <p:grpSpPr>
            <a:xfrm>
              <a:off x="8763367" y="2641902"/>
              <a:ext cx="230809" cy="243156"/>
              <a:chOff x="3770248" y="2527300"/>
              <a:chExt cx="180404" cy="190055"/>
            </a:xfrm>
          </p:grpSpPr>
          <p:sp>
            <p:nvSpPr>
              <p:cNvPr id="454" name="Google Shape;454;p5"/>
              <p:cNvSpPr/>
              <p:nvPr/>
            </p:nvSpPr>
            <p:spPr>
              <a:xfrm>
                <a:off x="3775135" y="2655951"/>
                <a:ext cx="51441" cy="61404"/>
              </a:xfrm>
              <a:custGeom>
                <a:avLst/>
                <a:gdLst/>
                <a:ahLst/>
                <a:cxnLst/>
                <a:rect l="l" t="t" r="r" b="b"/>
                <a:pathLst>
                  <a:path w="51441" h="61404" extrusionOk="0">
                    <a:moveTo>
                      <a:pt x="50930" y="0"/>
                    </a:moveTo>
                    <a:cubicBezTo>
                      <a:pt x="32959" y="889"/>
                      <a:pt x="-4823" y="43497"/>
                      <a:pt x="511" y="61404"/>
                    </a:cubicBezTo>
                    <a:cubicBezTo>
                      <a:pt x="18545" y="60579"/>
                      <a:pt x="56264" y="17970"/>
                      <a:pt x="50930" y="0"/>
                    </a:cubicBezTo>
                    <a:close/>
                  </a:path>
                </a:pathLst>
              </a:custGeom>
              <a:solidFill>
                <a:srgbClr val="D9D2E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5" name="Google Shape;455;p5"/>
              <p:cNvSpPr/>
              <p:nvPr/>
            </p:nvSpPr>
            <p:spPr>
              <a:xfrm>
                <a:off x="3894324" y="2527300"/>
                <a:ext cx="51441" cy="61341"/>
              </a:xfrm>
              <a:custGeom>
                <a:avLst/>
                <a:gdLst/>
                <a:ahLst/>
                <a:cxnLst/>
                <a:rect l="l" t="t" r="r" b="b"/>
                <a:pathLst>
                  <a:path w="51441" h="61341" extrusionOk="0">
                    <a:moveTo>
                      <a:pt x="50931" y="0"/>
                    </a:moveTo>
                    <a:cubicBezTo>
                      <a:pt x="32897" y="826"/>
                      <a:pt x="-4822" y="43434"/>
                      <a:pt x="512" y="61341"/>
                    </a:cubicBezTo>
                    <a:cubicBezTo>
                      <a:pt x="18482" y="60325"/>
                      <a:pt x="56265" y="17717"/>
                      <a:pt x="50931" y="0"/>
                    </a:cubicBezTo>
                    <a:close/>
                  </a:path>
                </a:pathLst>
              </a:custGeom>
              <a:solidFill>
                <a:srgbClr val="D9D2E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6" name="Google Shape;456;p5"/>
              <p:cNvSpPr/>
              <p:nvPr/>
            </p:nvSpPr>
            <p:spPr>
              <a:xfrm>
                <a:off x="3770248" y="2531866"/>
                <a:ext cx="58420" cy="54430"/>
              </a:xfrm>
              <a:custGeom>
                <a:avLst/>
                <a:gdLst/>
                <a:ahLst/>
                <a:cxnLst/>
                <a:rect l="l" t="t" r="r" b="b"/>
                <a:pathLst>
                  <a:path w="58420" h="54430" extrusionOk="0">
                    <a:moveTo>
                      <a:pt x="58421" y="54107"/>
                    </a:moveTo>
                    <a:cubicBezTo>
                      <a:pt x="58421" y="36137"/>
                      <a:pt x="18225" y="-3995"/>
                      <a:pt x="1" y="323"/>
                    </a:cubicBezTo>
                    <a:cubicBezTo>
                      <a:pt x="-190" y="18357"/>
                      <a:pt x="40260" y="58425"/>
                      <a:pt x="58421" y="54107"/>
                    </a:cubicBezTo>
                    <a:close/>
                  </a:path>
                </a:pathLst>
              </a:custGeom>
              <a:solidFill>
                <a:srgbClr val="D9D2E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7" name="Google Shape;457;p5"/>
              <p:cNvSpPr/>
              <p:nvPr/>
            </p:nvSpPr>
            <p:spPr>
              <a:xfrm>
                <a:off x="3892168" y="2658113"/>
                <a:ext cx="58484" cy="54484"/>
              </a:xfrm>
              <a:custGeom>
                <a:avLst/>
                <a:gdLst/>
                <a:ahLst/>
                <a:cxnLst/>
                <a:rect l="l" t="t" r="r" b="b"/>
                <a:pathLst>
                  <a:path w="58484" h="54484" extrusionOk="0">
                    <a:moveTo>
                      <a:pt x="58484" y="54162"/>
                    </a:moveTo>
                    <a:cubicBezTo>
                      <a:pt x="58484" y="36128"/>
                      <a:pt x="18225" y="-3940"/>
                      <a:pt x="1" y="314"/>
                    </a:cubicBezTo>
                    <a:cubicBezTo>
                      <a:pt x="-190" y="18348"/>
                      <a:pt x="40260" y="58480"/>
                      <a:pt x="58484" y="54162"/>
                    </a:cubicBezTo>
                    <a:close/>
                  </a:path>
                </a:pathLst>
              </a:custGeom>
              <a:solidFill>
                <a:srgbClr val="D9D2E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458" name="Google Shape;458;p5"/>
            <p:cNvGrpSpPr/>
            <p:nvPr/>
          </p:nvGrpSpPr>
          <p:grpSpPr>
            <a:xfrm rot="5400000">
              <a:off x="8655427" y="4253521"/>
              <a:ext cx="201871" cy="231166"/>
              <a:chOff x="3462796" y="2555878"/>
              <a:chExt cx="157798" cy="180711"/>
            </a:xfrm>
          </p:grpSpPr>
          <p:sp>
            <p:nvSpPr>
              <p:cNvPr id="459" name="Google Shape;459;p5"/>
              <p:cNvSpPr/>
              <p:nvPr/>
            </p:nvSpPr>
            <p:spPr>
              <a:xfrm>
                <a:off x="3528860" y="2555878"/>
                <a:ext cx="20839" cy="53711"/>
              </a:xfrm>
              <a:custGeom>
                <a:avLst/>
                <a:gdLst/>
                <a:ahLst/>
                <a:cxnLst/>
                <a:rect l="l" t="t" r="r" b="b"/>
                <a:pathLst>
                  <a:path w="20839" h="53711" extrusionOk="0">
                    <a:moveTo>
                      <a:pt x="9741" y="60"/>
                    </a:moveTo>
                    <a:cubicBezTo>
                      <a:pt x="-2451" y="2600"/>
                      <a:pt x="-4483" y="55686"/>
                      <a:pt x="11074" y="53654"/>
                    </a:cubicBezTo>
                    <a:cubicBezTo>
                      <a:pt x="23266" y="51114"/>
                      <a:pt x="25362" y="-2035"/>
                      <a:pt x="9741" y="60"/>
                    </a:cubicBezTo>
                    <a:close/>
                  </a:path>
                </a:pathLst>
              </a:custGeom>
              <a:solidFill>
                <a:srgbClr val="CFE2F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60" name="Google Shape;460;p5"/>
              <p:cNvSpPr/>
              <p:nvPr/>
            </p:nvSpPr>
            <p:spPr>
              <a:xfrm>
                <a:off x="3528860" y="2682878"/>
                <a:ext cx="20839" cy="53711"/>
              </a:xfrm>
              <a:custGeom>
                <a:avLst/>
                <a:gdLst/>
                <a:ahLst/>
                <a:cxnLst/>
                <a:rect l="l" t="t" r="r" b="b"/>
                <a:pathLst>
                  <a:path w="20839" h="53711" extrusionOk="0">
                    <a:moveTo>
                      <a:pt x="9741" y="60"/>
                    </a:moveTo>
                    <a:cubicBezTo>
                      <a:pt x="-2451" y="2600"/>
                      <a:pt x="-4483" y="55686"/>
                      <a:pt x="11074" y="53654"/>
                    </a:cubicBezTo>
                    <a:cubicBezTo>
                      <a:pt x="23266" y="51114"/>
                      <a:pt x="25362" y="-2035"/>
                      <a:pt x="9741" y="60"/>
                    </a:cubicBezTo>
                    <a:close/>
                  </a:path>
                </a:pathLst>
              </a:custGeom>
              <a:solidFill>
                <a:srgbClr val="CFE2F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61" name="Google Shape;461;p5"/>
              <p:cNvSpPr/>
              <p:nvPr/>
            </p:nvSpPr>
            <p:spPr>
              <a:xfrm>
                <a:off x="3571315" y="2597137"/>
                <a:ext cx="47570" cy="33554"/>
              </a:xfrm>
              <a:custGeom>
                <a:avLst/>
                <a:gdLst/>
                <a:ahLst/>
                <a:cxnLst/>
                <a:rect l="l" t="t" r="r" b="b"/>
                <a:pathLst>
                  <a:path w="47570" h="33554" extrusionOk="0">
                    <a:moveTo>
                      <a:pt x="47423" y="3886"/>
                    </a:moveTo>
                    <a:cubicBezTo>
                      <a:pt x="36183" y="-9449"/>
                      <a:pt x="10910" y="15189"/>
                      <a:pt x="306" y="22936"/>
                    </a:cubicBezTo>
                    <a:cubicBezTo>
                      <a:pt x="-4584" y="50305"/>
                      <a:pt x="50788" y="17729"/>
                      <a:pt x="47423" y="3886"/>
                    </a:cubicBezTo>
                    <a:close/>
                  </a:path>
                </a:pathLst>
              </a:custGeom>
              <a:solidFill>
                <a:srgbClr val="CFE2F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62" name="Google Shape;462;p5"/>
              <p:cNvSpPr/>
              <p:nvPr/>
            </p:nvSpPr>
            <p:spPr>
              <a:xfrm>
                <a:off x="3572203" y="2660050"/>
                <a:ext cx="48391" cy="35006"/>
              </a:xfrm>
              <a:custGeom>
                <a:avLst/>
                <a:gdLst/>
                <a:ahLst/>
                <a:cxnLst/>
                <a:rect l="l" t="t" r="r" b="b"/>
                <a:pathLst>
                  <a:path w="48391" h="35006" extrusionOk="0">
                    <a:moveTo>
                      <a:pt x="45900" y="20221"/>
                    </a:moveTo>
                    <a:cubicBezTo>
                      <a:pt x="32120" y="15713"/>
                      <a:pt x="14849" y="-8608"/>
                      <a:pt x="1450" y="3203"/>
                    </a:cubicBezTo>
                    <a:cubicBezTo>
                      <a:pt x="-11123" y="21047"/>
                      <a:pt x="62664" y="54384"/>
                      <a:pt x="45900" y="20221"/>
                    </a:cubicBezTo>
                    <a:close/>
                  </a:path>
                </a:pathLst>
              </a:custGeom>
              <a:solidFill>
                <a:srgbClr val="CFE2F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63" name="Google Shape;463;p5"/>
              <p:cNvSpPr/>
              <p:nvPr/>
            </p:nvSpPr>
            <p:spPr>
              <a:xfrm>
                <a:off x="3466564" y="2662661"/>
                <a:ext cx="42019" cy="33548"/>
              </a:xfrm>
              <a:custGeom>
                <a:avLst/>
                <a:gdLst/>
                <a:ahLst/>
                <a:cxnLst/>
                <a:rect l="l" t="t" r="r" b="b"/>
                <a:pathLst>
                  <a:path w="42019" h="33548" extrusionOk="0">
                    <a:moveTo>
                      <a:pt x="41239" y="1798"/>
                    </a:moveTo>
                    <a:cubicBezTo>
                      <a:pt x="31397" y="-7981"/>
                      <a:pt x="-17625" y="24912"/>
                      <a:pt x="6695" y="33548"/>
                    </a:cubicBezTo>
                    <a:cubicBezTo>
                      <a:pt x="17935" y="27452"/>
                      <a:pt x="47145" y="17991"/>
                      <a:pt x="41239" y="1798"/>
                    </a:cubicBezTo>
                    <a:close/>
                  </a:path>
                </a:pathLst>
              </a:custGeom>
              <a:solidFill>
                <a:srgbClr val="CFE2F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64" name="Google Shape;464;p5"/>
              <p:cNvSpPr/>
              <p:nvPr/>
            </p:nvSpPr>
            <p:spPr>
              <a:xfrm>
                <a:off x="3462796" y="2597064"/>
                <a:ext cx="40843" cy="33781"/>
              </a:xfrm>
              <a:custGeom>
                <a:avLst/>
                <a:gdLst/>
                <a:ahLst/>
                <a:cxnLst/>
                <a:rect l="l" t="t" r="r" b="b"/>
                <a:pathLst>
                  <a:path w="40843" h="33781" extrusionOk="0">
                    <a:moveTo>
                      <a:pt x="38339" y="18755"/>
                    </a:moveTo>
                    <a:cubicBezTo>
                      <a:pt x="27163" y="13865"/>
                      <a:pt x="13447" y="-8614"/>
                      <a:pt x="1509" y="3578"/>
                    </a:cubicBezTo>
                    <a:cubicBezTo>
                      <a:pt x="-10556" y="21676"/>
                      <a:pt x="54151" y="52346"/>
                      <a:pt x="38339" y="18755"/>
                    </a:cubicBezTo>
                    <a:close/>
                  </a:path>
                </a:pathLst>
              </a:custGeom>
              <a:solidFill>
                <a:srgbClr val="CFE2F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465" name="Google Shape;465;p5"/>
            <p:cNvGrpSpPr/>
            <p:nvPr/>
          </p:nvGrpSpPr>
          <p:grpSpPr>
            <a:xfrm rot="-2700000">
              <a:off x="7375305" y="1863439"/>
              <a:ext cx="169840" cy="178926"/>
              <a:chOff x="3770248" y="2527300"/>
              <a:chExt cx="180404" cy="190055"/>
            </a:xfrm>
          </p:grpSpPr>
          <p:sp>
            <p:nvSpPr>
              <p:cNvPr id="466" name="Google Shape;466;p5"/>
              <p:cNvSpPr/>
              <p:nvPr/>
            </p:nvSpPr>
            <p:spPr>
              <a:xfrm>
                <a:off x="3775135" y="2655951"/>
                <a:ext cx="51441" cy="61404"/>
              </a:xfrm>
              <a:custGeom>
                <a:avLst/>
                <a:gdLst/>
                <a:ahLst/>
                <a:cxnLst/>
                <a:rect l="l" t="t" r="r" b="b"/>
                <a:pathLst>
                  <a:path w="51441" h="61404" extrusionOk="0">
                    <a:moveTo>
                      <a:pt x="50930" y="0"/>
                    </a:moveTo>
                    <a:cubicBezTo>
                      <a:pt x="32959" y="889"/>
                      <a:pt x="-4823" y="43497"/>
                      <a:pt x="511" y="61404"/>
                    </a:cubicBezTo>
                    <a:cubicBezTo>
                      <a:pt x="18545" y="60579"/>
                      <a:pt x="56264" y="17970"/>
                      <a:pt x="50930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67" name="Google Shape;467;p5"/>
              <p:cNvSpPr/>
              <p:nvPr/>
            </p:nvSpPr>
            <p:spPr>
              <a:xfrm>
                <a:off x="3894324" y="2527300"/>
                <a:ext cx="51441" cy="61341"/>
              </a:xfrm>
              <a:custGeom>
                <a:avLst/>
                <a:gdLst/>
                <a:ahLst/>
                <a:cxnLst/>
                <a:rect l="l" t="t" r="r" b="b"/>
                <a:pathLst>
                  <a:path w="51441" h="61341" extrusionOk="0">
                    <a:moveTo>
                      <a:pt x="50931" y="0"/>
                    </a:moveTo>
                    <a:cubicBezTo>
                      <a:pt x="32897" y="826"/>
                      <a:pt x="-4822" y="43434"/>
                      <a:pt x="512" y="61341"/>
                    </a:cubicBezTo>
                    <a:cubicBezTo>
                      <a:pt x="18482" y="60325"/>
                      <a:pt x="56265" y="17717"/>
                      <a:pt x="5093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68" name="Google Shape;468;p5"/>
              <p:cNvSpPr/>
              <p:nvPr/>
            </p:nvSpPr>
            <p:spPr>
              <a:xfrm>
                <a:off x="3770248" y="2531866"/>
                <a:ext cx="58420" cy="54430"/>
              </a:xfrm>
              <a:custGeom>
                <a:avLst/>
                <a:gdLst/>
                <a:ahLst/>
                <a:cxnLst/>
                <a:rect l="l" t="t" r="r" b="b"/>
                <a:pathLst>
                  <a:path w="58420" h="54430" extrusionOk="0">
                    <a:moveTo>
                      <a:pt x="58421" y="54107"/>
                    </a:moveTo>
                    <a:cubicBezTo>
                      <a:pt x="58421" y="36137"/>
                      <a:pt x="18225" y="-3995"/>
                      <a:pt x="1" y="323"/>
                    </a:cubicBezTo>
                    <a:cubicBezTo>
                      <a:pt x="-190" y="18357"/>
                      <a:pt x="40260" y="58425"/>
                      <a:pt x="58421" y="54107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69" name="Google Shape;469;p5"/>
              <p:cNvSpPr/>
              <p:nvPr/>
            </p:nvSpPr>
            <p:spPr>
              <a:xfrm>
                <a:off x="3892168" y="2658113"/>
                <a:ext cx="58484" cy="54484"/>
              </a:xfrm>
              <a:custGeom>
                <a:avLst/>
                <a:gdLst/>
                <a:ahLst/>
                <a:cxnLst/>
                <a:rect l="l" t="t" r="r" b="b"/>
                <a:pathLst>
                  <a:path w="58484" h="54484" extrusionOk="0">
                    <a:moveTo>
                      <a:pt x="58484" y="54162"/>
                    </a:moveTo>
                    <a:cubicBezTo>
                      <a:pt x="58484" y="36128"/>
                      <a:pt x="18225" y="-3940"/>
                      <a:pt x="1" y="314"/>
                    </a:cubicBezTo>
                    <a:cubicBezTo>
                      <a:pt x="-190" y="18348"/>
                      <a:pt x="40260" y="58480"/>
                      <a:pt x="58484" y="54162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470" name="Google Shape;470;p5"/>
            <p:cNvGrpSpPr/>
            <p:nvPr/>
          </p:nvGrpSpPr>
          <p:grpSpPr>
            <a:xfrm>
              <a:off x="6800134" y="23"/>
              <a:ext cx="985363" cy="1665685"/>
              <a:chOff x="2484475" y="1329455"/>
              <a:chExt cx="1046700" cy="1769370"/>
            </a:xfrm>
          </p:grpSpPr>
          <p:sp>
            <p:nvSpPr>
              <p:cNvPr id="471" name="Google Shape;471;p5"/>
              <p:cNvSpPr/>
              <p:nvPr/>
            </p:nvSpPr>
            <p:spPr>
              <a:xfrm>
                <a:off x="2484475" y="2052125"/>
                <a:ext cx="1046700" cy="1046700"/>
              </a:xfrm>
              <a:prstGeom prst="ellipse">
                <a:avLst/>
              </a:prstGeom>
              <a:solidFill>
                <a:srgbClr val="FFDE00">
                  <a:alpha val="1341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2" name="Google Shape;472;p5"/>
              <p:cNvSpPr/>
              <p:nvPr/>
            </p:nvSpPr>
            <p:spPr>
              <a:xfrm>
                <a:off x="2643144" y="2210793"/>
                <a:ext cx="729300" cy="729300"/>
              </a:xfrm>
              <a:prstGeom prst="ellipse">
                <a:avLst/>
              </a:prstGeom>
              <a:solidFill>
                <a:srgbClr val="FFDE00">
                  <a:alpha val="1341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473" name="Google Shape;473;p5"/>
              <p:cNvGrpSpPr/>
              <p:nvPr/>
            </p:nvGrpSpPr>
            <p:grpSpPr>
              <a:xfrm>
                <a:off x="2769703" y="1329455"/>
                <a:ext cx="510180" cy="1483501"/>
                <a:chOff x="1818382" y="2433081"/>
                <a:chExt cx="466728" cy="1357150"/>
              </a:xfrm>
            </p:grpSpPr>
            <p:grpSp>
              <p:nvGrpSpPr>
                <p:cNvPr id="474" name="Google Shape;474;p5"/>
                <p:cNvGrpSpPr/>
                <p:nvPr/>
              </p:nvGrpSpPr>
              <p:grpSpPr>
                <a:xfrm>
                  <a:off x="1818382" y="2971595"/>
                  <a:ext cx="466728" cy="818636"/>
                  <a:chOff x="1818382" y="2942618"/>
                  <a:chExt cx="466728" cy="818636"/>
                </a:xfrm>
              </p:grpSpPr>
              <p:sp>
                <p:nvSpPr>
                  <p:cNvPr id="475" name="Google Shape;475;p5"/>
                  <p:cNvSpPr/>
                  <p:nvPr/>
                </p:nvSpPr>
                <p:spPr>
                  <a:xfrm>
                    <a:off x="1951772" y="2948396"/>
                    <a:ext cx="202080" cy="20814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2080" h="208143" extrusionOk="0">
                        <a:moveTo>
                          <a:pt x="15038" y="208143"/>
                        </a:moveTo>
                        <a:cubicBezTo>
                          <a:pt x="13132" y="168837"/>
                          <a:pt x="-13030" y="86033"/>
                          <a:pt x="8370" y="57521"/>
                        </a:cubicBezTo>
                        <a:cubicBezTo>
                          <a:pt x="12625" y="47552"/>
                          <a:pt x="30278" y="53140"/>
                          <a:pt x="32881" y="42726"/>
                        </a:cubicBezTo>
                        <a:cubicBezTo>
                          <a:pt x="35485" y="-11186"/>
                          <a:pt x="164834" y="-17218"/>
                          <a:pt x="166739" y="42726"/>
                        </a:cubicBezTo>
                        <a:cubicBezTo>
                          <a:pt x="166739" y="51679"/>
                          <a:pt x="176899" y="48123"/>
                          <a:pt x="182106" y="47679"/>
                        </a:cubicBezTo>
                        <a:cubicBezTo>
                          <a:pt x="221285" y="61458"/>
                          <a:pt x="190869" y="163884"/>
                          <a:pt x="190171" y="205921"/>
                        </a:cubicBezTo>
                        <a:cubicBezTo>
                          <a:pt x="129528" y="203254"/>
                          <a:pt x="70029" y="200523"/>
                          <a:pt x="15038" y="208143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476" name="Google Shape;476;p5"/>
                  <p:cNvSpPr/>
                  <p:nvPr/>
                </p:nvSpPr>
                <p:spPr>
                  <a:xfrm>
                    <a:off x="1833104" y="3156294"/>
                    <a:ext cx="444195" cy="59282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44195" h="592827" extrusionOk="0">
                        <a:moveTo>
                          <a:pt x="211556" y="592827"/>
                        </a:moveTo>
                        <a:cubicBezTo>
                          <a:pt x="2006" y="586922"/>
                          <a:pt x="-51715" y="421377"/>
                          <a:pt x="49695" y="230877"/>
                        </a:cubicBezTo>
                        <a:cubicBezTo>
                          <a:pt x="155993" y="12945"/>
                          <a:pt x="800" y="-5978"/>
                          <a:pt x="315315" y="1198"/>
                        </a:cubicBezTo>
                        <a:cubicBezTo>
                          <a:pt x="366115" y="53077"/>
                          <a:pt x="345160" y="156709"/>
                          <a:pt x="388277" y="228972"/>
                        </a:cubicBezTo>
                        <a:cubicBezTo>
                          <a:pt x="514134" y="439856"/>
                          <a:pt x="415645" y="578159"/>
                          <a:pt x="211556" y="592827"/>
                        </a:cubicBezTo>
                        <a:close/>
                      </a:path>
                    </a:pathLst>
                  </a:custGeom>
                  <a:solidFill>
                    <a:srgbClr val="FFE599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477" name="Google Shape;477;p5"/>
                  <p:cNvSpPr/>
                  <p:nvPr/>
                </p:nvSpPr>
                <p:spPr>
                  <a:xfrm>
                    <a:off x="1818382" y="2942618"/>
                    <a:ext cx="466728" cy="81863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6728" h="818636" extrusionOk="0">
                        <a:moveTo>
                          <a:pt x="413730" y="440997"/>
                        </a:moveTo>
                        <a:cubicBezTo>
                          <a:pt x="355564" y="353938"/>
                          <a:pt x="388838" y="243448"/>
                          <a:pt x="332323" y="212841"/>
                        </a:cubicBezTo>
                        <a:cubicBezTo>
                          <a:pt x="341474" y="160701"/>
                          <a:pt x="342668" y="107476"/>
                          <a:pt x="335879" y="54980"/>
                        </a:cubicBezTo>
                        <a:cubicBezTo>
                          <a:pt x="332577" y="42280"/>
                          <a:pt x="316004" y="50599"/>
                          <a:pt x="306479" y="48630"/>
                        </a:cubicBezTo>
                        <a:cubicBezTo>
                          <a:pt x="306860" y="-17537"/>
                          <a:pt x="162715" y="-14870"/>
                          <a:pt x="159921" y="48630"/>
                        </a:cubicBezTo>
                        <a:cubicBezTo>
                          <a:pt x="98580" y="52250"/>
                          <a:pt x="141252" y="172709"/>
                          <a:pt x="140553" y="213159"/>
                        </a:cubicBezTo>
                        <a:cubicBezTo>
                          <a:pt x="105057" y="231383"/>
                          <a:pt x="103723" y="274563"/>
                          <a:pt x="102453" y="310060"/>
                        </a:cubicBezTo>
                        <a:cubicBezTo>
                          <a:pt x="97234" y="356427"/>
                          <a:pt x="82349" y="401182"/>
                          <a:pt x="58765" y="441441"/>
                        </a:cubicBezTo>
                        <a:cubicBezTo>
                          <a:pt x="-124178" y="764783"/>
                          <a:pt x="171288" y="823140"/>
                          <a:pt x="250027" y="818377"/>
                        </a:cubicBezTo>
                        <a:cubicBezTo>
                          <a:pt x="471833" y="804535"/>
                          <a:pt x="517553" y="614542"/>
                          <a:pt x="413730" y="440997"/>
                        </a:cubicBezTo>
                        <a:close/>
                        <a:moveTo>
                          <a:pt x="322417" y="107431"/>
                        </a:moveTo>
                        <a:cubicBezTo>
                          <a:pt x="322862" y="119369"/>
                          <a:pt x="322862" y="131371"/>
                          <a:pt x="322417" y="143309"/>
                        </a:cubicBezTo>
                        <a:cubicBezTo>
                          <a:pt x="265788" y="153837"/>
                          <a:pt x="209934" y="168156"/>
                          <a:pt x="155222" y="186171"/>
                        </a:cubicBezTo>
                        <a:cubicBezTo>
                          <a:pt x="153825" y="175757"/>
                          <a:pt x="152555" y="165343"/>
                          <a:pt x="151348" y="154866"/>
                        </a:cubicBezTo>
                        <a:cubicBezTo>
                          <a:pt x="209191" y="142185"/>
                          <a:pt x="266302" y="126348"/>
                          <a:pt x="322417" y="107431"/>
                        </a:cubicBezTo>
                        <a:close/>
                        <a:moveTo>
                          <a:pt x="270538" y="514911"/>
                        </a:moveTo>
                        <a:cubicBezTo>
                          <a:pt x="290921" y="432742"/>
                          <a:pt x="171033" y="476811"/>
                          <a:pt x="221770" y="547423"/>
                        </a:cubicBezTo>
                        <a:cubicBezTo>
                          <a:pt x="201005" y="569394"/>
                          <a:pt x="150777" y="562726"/>
                          <a:pt x="161064" y="525135"/>
                        </a:cubicBezTo>
                        <a:cubicBezTo>
                          <a:pt x="172367" y="494210"/>
                          <a:pt x="197449" y="470143"/>
                          <a:pt x="209133" y="439028"/>
                        </a:cubicBezTo>
                        <a:cubicBezTo>
                          <a:pt x="238966" y="372588"/>
                          <a:pt x="245906" y="298128"/>
                          <a:pt x="228882" y="227319"/>
                        </a:cubicBezTo>
                        <a:cubicBezTo>
                          <a:pt x="235124" y="229339"/>
                          <a:pt x="241887" y="229040"/>
                          <a:pt x="247932" y="226494"/>
                        </a:cubicBezTo>
                        <a:cubicBezTo>
                          <a:pt x="236185" y="314949"/>
                          <a:pt x="272697" y="400547"/>
                          <a:pt x="308511" y="479605"/>
                        </a:cubicBezTo>
                        <a:cubicBezTo>
                          <a:pt x="345150" y="534913"/>
                          <a:pt x="303494" y="594603"/>
                          <a:pt x="246471" y="547804"/>
                        </a:cubicBezTo>
                        <a:cubicBezTo>
                          <a:pt x="256295" y="538253"/>
                          <a:pt x="264340" y="527027"/>
                          <a:pt x="270220" y="514657"/>
                        </a:cubicBezTo>
                        <a:close/>
                        <a:moveTo>
                          <a:pt x="235803" y="534596"/>
                        </a:moveTo>
                        <a:cubicBezTo>
                          <a:pt x="220436" y="518467"/>
                          <a:pt x="229072" y="474017"/>
                          <a:pt x="255235" y="493956"/>
                        </a:cubicBezTo>
                        <a:cubicBezTo>
                          <a:pt x="261394" y="509196"/>
                          <a:pt x="244439" y="523039"/>
                          <a:pt x="235486" y="534342"/>
                        </a:cubicBezTo>
                        <a:close/>
                        <a:moveTo>
                          <a:pt x="157317" y="205602"/>
                        </a:moveTo>
                        <a:cubicBezTo>
                          <a:pt x="157317" y="204904"/>
                          <a:pt x="157317" y="204205"/>
                          <a:pt x="157317" y="203507"/>
                        </a:cubicBezTo>
                        <a:cubicBezTo>
                          <a:pt x="210956" y="185962"/>
                          <a:pt x="265655" y="171839"/>
                          <a:pt x="321084" y="161216"/>
                        </a:cubicBezTo>
                        <a:cubicBezTo>
                          <a:pt x="320004" y="176138"/>
                          <a:pt x="318353" y="190997"/>
                          <a:pt x="315941" y="205666"/>
                        </a:cubicBezTo>
                        <a:cubicBezTo>
                          <a:pt x="298795" y="200713"/>
                          <a:pt x="178971" y="199443"/>
                          <a:pt x="157317" y="205602"/>
                        </a:cubicBezTo>
                        <a:close/>
                        <a:moveTo>
                          <a:pt x="318925" y="66537"/>
                        </a:moveTo>
                        <a:cubicBezTo>
                          <a:pt x="319750" y="74157"/>
                          <a:pt x="320449" y="81714"/>
                          <a:pt x="320957" y="89334"/>
                        </a:cubicBezTo>
                        <a:cubicBezTo>
                          <a:pt x="264493" y="108111"/>
                          <a:pt x="207095" y="123967"/>
                          <a:pt x="148999" y="136832"/>
                        </a:cubicBezTo>
                        <a:cubicBezTo>
                          <a:pt x="148173" y="129402"/>
                          <a:pt x="147602" y="121909"/>
                          <a:pt x="147094" y="114480"/>
                        </a:cubicBezTo>
                        <a:cubicBezTo>
                          <a:pt x="199367" y="108301"/>
                          <a:pt x="249945" y="92020"/>
                          <a:pt x="296001" y="66537"/>
                        </a:cubicBezTo>
                        <a:close/>
                        <a:moveTo>
                          <a:pt x="177002" y="47805"/>
                        </a:moveTo>
                        <a:cubicBezTo>
                          <a:pt x="177828" y="8498"/>
                          <a:pt x="287810" y="8625"/>
                          <a:pt x="288699" y="48313"/>
                        </a:cubicBezTo>
                        <a:cubicBezTo>
                          <a:pt x="251424" y="48313"/>
                          <a:pt x="214213" y="48694"/>
                          <a:pt x="176939" y="48313"/>
                        </a:cubicBezTo>
                        <a:cubicBezTo>
                          <a:pt x="177193" y="48059"/>
                          <a:pt x="177257" y="47932"/>
                          <a:pt x="177257" y="47805"/>
                        </a:cubicBezTo>
                        <a:close/>
                        <a:moveTo>
                          <a:pt x="146713" y="71871"/>
                        </a:moveTo>
                        <a:cubicBezTo>
                          <a:pt x="177002" y="57520"/>
                          <a:pt x="222532" y="70411"/>
                          <a:pt x="256949" y="66537"/>
                        </a:cubicBezTo>
                        <a:cubicBezTo>
                          <a:pt x="221592" y="81917"/>
                          <a:pt x="184178" y="92039"/>
                          <a:pt x="145888" y="96573"/>
                        </a:cubicBezTo>
                        <a:cubicBezTo>
                          <a:pt x="146141" y="88381"/>
                          <a:pt x="143792" y="79555"/>
                          <a:pt x="146967" y="71871"/>
                        </a:cubicBezTo>
                        <a:close/>
                        <a:moveTo>
                          <a:pt x="350675" y="770371"/>
                        </a:moveTo>
                        <a:cubicBezTo>
                          <a:pt x="158270" y="868796"/>
                          <a:pt x="-63536" y="698362"/>
                          <a:pt x="54193" y="490971"/>
                        </a:cubicBezTo>
                        <a:cubicBezTo>
                          <a:pt x="77371" y="438901"/>
                          <a:pt x="106010" y="388355"/>
                          <a:pt x="116804" y="331713"/>
                        </a:cubicBezTo>
                        <a:cubicBezTo>
                          <a:pt x="121885" y="263641"/>
                          <a:pt x="121122" y="204713"/>
                          <a:pt x="210721" y="223255"/>
                        </a:cubicBezTo>
                        <a:cubicBezTo>
                          <a:pt x="226723" y="301360"/>
                          <a:pt x="222278" y="385688"/>
                          <a:pt x="180939" y="456554"/>
                        </a:cubicBezTo>
                        <a:cubicBezTo>
                          <a:pt x="165001" y="485129"/>
                          <a:pt x="126457" y="522975"/>
                          <a:pt x="147030" y="558154"/>
                        </a:cubicBezTo>
                        <a:cubicBezTo>
                          <a:pt x="165636" y="587936"/>
                          <a:pt x="208752" y="581459"/>
                          <a:pt x="231739" y="560377"/>
                        </a:cubicBezTo>
                        <a:cubicBezTo>
                          <a:pt x="277777" y="613590"/>
                          <a:pt x="364772" y="561710"/>
                          <a:pt x="334482" y="495924"/>
                        </a:cubicBezTo>
                        <a:cubicBezTo>
                          <a:pt x="299240" y="409120"/>
                          <a:pt x="249964" y="319521"/>
                          <a:pt x="265267" y="222874"/>
                        </a:cubicBezTo>
                        <a:cubicBezTo>
                          <a:pt x="351310" y="205475"/>
                          <a:pt x="350675" y="267324"/>
                          <a:pt x="355438" y="332031"/>
                        </a:cubicBezTo>
                        <a:cubicBezTo>
                          <a:pt x="394553" y="482907"/>
                          <a:pt x="549557" y="659881"/>
                          <a:pt x="350929" y="770117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478" name="Google Shape;478;p5"/>
                <p:cNvSpPr/>
                <p:nvPr/>
              </p:nvSpPr>
              <p:spPr>
                <a:xfrm>
                  <a:off x="2046046" y="2433081"/>
                  <a:ext cx="17700" cy="544800"/>
                </a:xfrm>
                <a:prstGeom prst="rect">
                  <a:avLst/>
                </a:pr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479" name="Google Shape;479;p5"/>
              <p:cNvSpPr/>
              <p:nvPr/>
            </p:nvSpPr>
            <p:spPr>
              <a:xfrm>
                <a:off x="2848289" y="2564652"/>
                <a:ext cx="130735" cy="158472"/>
              </a:xfrm>
              <a:custGeom>
                <a:avLst/>
                <a:gdLst/>
                <a:ahLst/>
                <a:cxnLst/>
                <a:rect l="l" t="t" r="r" b="b"/>
                <a:pathLst>
                  <a:path w="4784" h="5799" extrusionOk="0">
                    <a:moveTo>
                      <a:pt x="0" y="0"/>
                    </a:moveTo>
                    <a:cubicBezTo>
                      <a:pt x="0" y="2506"/>
                      <a:pt x="2375" y="5110"/>
                      <a:pt x="4784" y="5799"/>
                    </a:cubicBezTo>
                  </a:path>
                </a:pathLst>
              </a:custGeom>
              <a:noFill/>
              <a:ln w="38100" cap="rnd" cmpd="sng">
                <a:solidFill>
                  <a:schemeClr val="l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grpSp>
          <p:nvGrpSpPr>
            <p:cNvPr id="480" name="Google Shape;480;p5"/>
            <p:cNvGrpSpPr/>
            <p:nvPr/>
          </p:nvGrpSpPr>
          <p:grpSpPr>
            <a:xfrm>
              <a:off x="8330194" y="-10"/>
              <a:ext cx="852241" cy="2641273"/>
              <a:chOff x="3961868" y="-891976"/>
              <a:chExt cx="905291" cy="2805686"/>
            </a:xfrm>
          </p:grpSpPr>
          <p:grpSp>
            <p:nvGrpSpPr>
              <p:cNvPr id="481" name="Google Shape;481;p5"/>
              <p:cNvGrpSpPr/>
              <p:nvPr/>
            </p:nvGrpSpPr>
            <p:grpSpPr>
              <a:xfrm>
                <a:off x="3961868" y="1008419"/>
                <a:ext cx="905291" cy="905291"/>
                <a:chOff x="764100" y="3623300"/>
                <a:chExt cx="1046700" cy="1046700"/>
              </a:xfrm>
            </p:grpSpPr>
            <p:sp>
              <p:nvSpPr>
                <p:cNvPr id="482" name="Google Shape;482;p5"/>
                <p:cNvSpPr/>
                <p:nvPr/>
              </p:nvSpPr>
              <p:spPr>
                <a:xfrm>
                  <a:off x="764100" y="3623300"/>
                  <a:ext cx="1046700" cy="1046700"/>
                </a:xfrm>
                <a:prstGeom prst="ellipse">
                  <a:avLst/>
                </a:prstGeom>
                <a:solidFill>
                  <a:srgbClr val="D8B8FF">
                    <a:alpha val="1676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3" name="Google Shape;483;p5"/>
                <p:cNvSpPr/>
                <p:nvPr/>
              </p:nvSpPr>
              <p:spPr>
                <a:xfrm>
                  <a:off x="922769" y="3781968"/>
                  <a:ext cx="729300" cy="729300"/>
                </a:xfrm>
                <a:prstGeom prst="ellipse">
                  <a:avLst/>
                </a:prstGeom>
                <a:solidFill>
                  <a:srgbClr val="D8B8FF">
                    <a:alpha val="1676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84" name="Google Shape;484;p5"/>
              <p:cNvGrpSpPr/>
              <p:nvPr/>
            </p:nvGrpSpPr>
            <p:grpSpPr>
              <a:xfrm>
                <a:off x="4155315" y="-891976"/>
                <a:ext cx="522826" cy="2613070"/>
                <a:chOff x="2447534" y="1219291"/>
                <a:chExt cx="478297" cy="2390513"/>
              </a:xfrm>
            </p:grpSpPr>
            <p:grpSp>
              <p:nvGrpSpPr>
                <p:cNvPr id="485" name="Google Shape;485;p5"/>
                <p:cNvGrpSpPr/>
                <p:nvPr/>
              </p:nvGrpSpPr>
              <p:grpSpPr>
                <a:xfrm>
                  <a:off x="2447534" y="1219291"/>
                  <a:ext cx="478297" cy="2390513"/>
                  <a:chOff x="2447534" y="1219291"/>
                  <a:chExt cx="478297" cy="2390513"/>
                </a:xfrm>
              </p:grpSpPr>
              <p:grpSp>
                <p:nvGrpSpPr>
                  <p:cNvPr id="486" name="Google Shape;486;p5"/>
                  <p:cNvGrpSpPr/>
                  <p:nvPr/>
                </p:nvGrpSpPr>
                <p:grpSpPr>
                  <a:xfrm>
                    <a:off x="2447534" y="2971595"/>
                    <a:ext cx="478297" cy="638209"/>
                    <a:chOff x="2447534" y="3081786"/>
                    <a:chExt cx="478297" cy="638209"/>
                  </a:xfrm>
                </p:grpSpPr>
                <p:sp>
                  <p:nvSpPr>
                    <p:cNvPr id="487" name="Google Shape;487;p5"/>
                    <p:cNvSpPr/>
                    <p:nvPr/>
                  </p:nvSpPr>
                  <p:spPr>
                    <a:xfrm>
                      <a:off x="2591014" y="3097533"/>
                      <a:ext cx="179593" cy="168416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9593" h="168416" extrusionOk="0">
                          <a:moveTo>
                            <a:pt x="0" y="168417"/>
                          </a:moveTo>
                          <a:cubicBezTo>
                            <a:pt x="0" y="125745"/>
                            <a:pt x="5779" y="81168"/>
                            <a:pt x="2349" y="39004"/>
                          </a:cubicBezTo>
                          <a:cubicBezTo>
                            <a:pt x="8128" y="33924"/>
                            <a:pt x="29020" y="36527"/>
                            <a:pt x="37148" y="34622"/>
                          </a:cubicBezTo>
                          <a:cubicBezTo>
                            <a:pt x="48577" y="31575"/>
                            <a:pt x="35052" y="16652"/>
                            <a:pt x="41148" y="11254"/>
                          </a:cubicBezTo>
                          <a:cubicBezTo>
                            <a:pt x="60198" y="-10653"/>
                            <a:pt x="146685" y="1412"/>
                            <a:pt x="147320" y="30304"/>
                          </a:cubicBezTo>
                          <a:cubicBezTo>
                            <a:pt x="146577" y="33733"/>
                            <a:pt x="148761" y="37112"/>
                            <a:pt x="152184" y="37855"/>
                          </a:cubicBezTo>
                          <a:cubicBezTo>
                            <a:pt x="152527" y="37925"/>
                            <a:pt x="152876" y="37969"/>
                            <a:pt x="153226" y="37988"/>
                          </a:cubicBezTo>
                          <a:cubicBezTo>
                            <a:pt x="199009" y="46307"/>
                            <a:pt x="171196" y="124983"/>
                            <a:pt x="171514" y="162194"/>
                          </a:cubicBezTo>
                          <a:cubicBezTo>
                            <a:pt x="116268" y="155717"/>
                            <a:pt x="51435" y="152225"/>
                            <a:pt x="0" y="168417"/>
                          </a:cubicBezTo>
                          <a:close/>
                        </a:path>
                      </a:pathLst>
                    </a:custGeom>
                    <a:solidFill>
                      <a:schemeClr val="dk2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488" name="Google Shape;488;p5"/>
                    <p:cNvSpPr/>
                    <p:nvPr/>
                  </p:nvSpPr>
                  <p:spPr>
                    <a:xfrm>
                      <a:off x="2458233" y="3250561"/>
                      <a:ext cx="453667" cy="46204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53667" h="462047" extrusionOk="0">
                          <a:moveTo>
                            <a:pt x="221935" y="462048"/>
                          </a:moveTo>
                          <a:cubicBezTo>
                            <a:pt x="-59306" y="460714"/>
                            <a:pt x="-82865" y="22373"/>
                            <a:pt x="206568" y="847"/>
                          </a:cubicBezTo>
                          <a:cubicBezTo>
                            <a:pt x="522671" y="-22712"/>
                            <a:pt x="543753" y="452904"/>
                            <a:pt x="221935" y="462048"/>
                          </a:cubicBezTo>
                          <a:close/>
                        </a:path>
                      </a:pathLst>
                    </a:custGeom>
                    <a:solidFill>
                      <a:srgbClr val="D9D2E9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489" name="Google Shape;489;p5"/>
                    <p:cNvSpPr/>
                    <p:nvPr/>
                  </p:nvSpPr>
                  <p:spPr>
                    <a:xfrm>
                      <a:off x="2447534" y="3081786"/>
                      <a:ext cx="478297" cy="63820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78297" h="638209" extrusionOk="0">
                          <a:moveTo>
                            <a:pt x="474760" y="358979"/>
                          </a:moveTo>
                          <a:cubicBezTo>
                            <a:pt x="461679" y="274778"/>
                            <a:pt x="399195" y="202960"/>
                            <a:pt x="320201" y="173178"/>
                          </a:cubicBezTo>
                          <a:cubicBezTo>
                            <a:pt x="320201" y="137618"/>
                            <a:pt x="347824" y="40273"/>
                            <a:pt x="296008" y="38050"/>
                          </a:cubicBezTo>
                          <a:cubicBezTo>
                            <a:pt x="297722" y="5792"/>
                            <a:pt x="256955" y="7316"/>
                            <a:pt x="234286" y="3379"/>
                          </a:cubicBezTo>
                          <a:cubicBezTo>
                            <a:pt x="210981" y="-4749"/>
                            <a:pt x="165198" y="331"/>
                            <a:pt x="178406" y="34748"/>
                          </a:cubicBezTo>
                          <a:cubicBezTo>
                            <a:pt x="166277" y="37224"/>
                            <a:pt x="129765" y="31129"/>
                            <a:pt x="140306" y="52718"/>
                          </a:cubicBezTo>
                          <a:cubicBezTo>
                            <a:pt x="138210" y="96153"/>
                            <a:pt x="137448" y="139713"/>
                            <a:pt x="135797" y="183148"/>
                          </a:cubicBezTo>
                          <a:cubicBezTo>
                            <a:pt x="-17047" y="249949"/>
                            <a:pt x="-46892" y="468453"/>
                            <a:pt x="77123" y="577673"/>
                          </a:cubicBezTo>
                          <a:cubicBezTo>
                            <a:pt x="240636" y="727914"/>
                            <a:pt x="512416" y="577165"/>
                            <a:pt x="474760" y="358979"/>
                          </a:cubicBezTo>
                          <a:close/>
                          <a:moveTo>
                            <a:pt x="304771" y="167971"/>
                          </a:moveTo>
                          <a:cubicBezTo>
                            <a:pt x="286165" y="163081"/>
                            <a:pt x="266226" y="157748"/>
                            <a:pt x="246922" y="159144"/>
                          </a:cubicBezTo>
                          <a:cubicBezTo>
                            <a:pt x="215172" y="156033"/>
                            <a:pt x="182914" y="164288"/>
                            <a:pt x="153514" y="175273"/>
                          </a:cubicBezTo>
                          <a:cubicBezTo>
                            <a:pt x="153514" y="170829"/>
                            <a:pt x="153514" y="166320"/>
                            <a:pt x="153958" y="161875"/>
                          </a:cubicBezTo>
                          <a:cubicBezTo>
                            <a:pt x="206600" y="153398"/>
                            <a:pt x="258035" y="138666"/>
                            <a:pt x="307184" y="117997"/>
                          </a:cubicBezTo>
                          <a:cubicBezTo>
                            <a:pt x="306422" y="134634"/>
                            <a:pt x="305342" y="151334"/>
                            <a:pt x="304771" y="167971"/>
                          </a:cubicBezTo>
                          <a:close/>
                          <a:moveTo>
                            <a:pt x="292515" y="378092"/>
                          </a:moveTo>
                          <a:cubicBezTo>
                            <a:pt x="301278" y="393079"/>
                            <a:pt x="305215" y="416700"/>
                            <a:pt x="297087" y="432131"/>
                          </a:cubicBezTo>
                          <a:cubicBezTo>
                            <a:pt x="286356" y="434925"/>
                            <a:pt x="294928" y="387363"/>
                            <a:pt x="292515" y="378092"/>
                          </a:cubicBezTo>
                          <a:close/>
                          <a:moveTo>
                            <a:pt x="233524" y="360440"/>
                          </a:moveTo>
                          <a:cubicBezTo>
                            <a:pt x="220881" y="353181"/>
                            <a:pt x="206085" y="350622"/>
                            <a:pt x="191741" y="353200"/>
                          </a:cubicBezTo>
                          <a:cubicBezTo>
                            <a:pt x="193900" y="295606"/>
                            <a:pt x="196313" y="237948"/>
                            <a:pt x="198599" y="180354"/>
                          </a:cubicBezTo>
                          <a:cubicBezTo>
                            <a:pt x="213394" y="176480"/>
                            <a:pt x="265528" y="177750"/>
                            <a:pt x="276005" y="180354"/>
                          </a:cubicBezTo>
                          <a:cubicBezTo>
                            <a:pt x="275707" y="235389"/>
                            <a:pt x="275415" y="290418"/>
                            <a:pt x="275116" y="345454"/>
                          </a:cubicBezTo>
                          <a:cubicBezTo>
                            <a:pt x="259679" y="343733"/>
                            <a:pt x="244312" y="349263"/>
                            <a:pt x="233524" y="360440"/>
                          </a:cubicBezTo>
                          <a:close/>
                          <a:moveTo>
                            <a:pt x="244636" y="403619"/>
                          </a:moveTo>
                          <a:cubicBezTo>
                            <a:pt x="254860" y="460769"/>
                            <a:pt x="203615" y="463119"/>
                            <a:pt x="235365" y="386855"/>
                          </a:cubicBezTo>
                          <a:cubicBezTo>
                            <a:pt x="239537" y="391777"/>
                            <a:pt x="242687" y="397473"/>
                            <a:pt x="244636" y="403619"/>
                          </a:cubicBezTo>
                          <a:close/>
                          <a:moveTo>
                            <a:pt x="203234" y="18174"/>
                          </a:moveTo>
                          <a:cubicBezTo>
                            <a:pt x="226920" y="23191"/>
                            <a:pt x="260384" y="18174"/>
                            <a:pt x="278228" y="35383"/>
                          </a:cubicBezTo>
                          <a:cubicBezTo>
                            <a:pt x="250357" y="33268"/>
                            <a:pt x="222392" y="32805"/>
                            <a:pt x="194471" y="33986"/>
                          </a:cubicBezTo>
                          <a:cubicBezTo>
                            <a:pt x="198916" y="25413"/>
                            <a:pt x="186407" y="19063"/>
                            <a:pt x="203234" y="18174"/>
                          </a:cubicBezTo>
                          <a:close/>
                          <a:moveTo>
                            <a:pt x="157451" y="54369"/>
                          </a:moveTo>
                          <a:cubicBezTo>
                            <a:pt x="205711" y="53036"/>
                            <a:pt x="261591" y="43511"/>
                            <a:pt x="306358" y="62688"/>
                          </a:cubicBezTo>
                          <a:lnTo>
                            <a:pt x="156308" y="90501"/>
                          </a:lnTo>
                          <a:close/>
                          <a:moveTo>
                            <a:pt x="308136" y="80468"/>
                          </a:moveTo>
                          <a:cubicBezTo>
                            <a:pt x="308701" y="80385"/>
                            <a:pt x="309254" y="80239"/>
                            <a:pt x="309787" y="80023"/>
                          </a:cubicBezTo>
                          <a:cubicBezTo>
                            <a:pt x="309279" y="87135"/>
                            <a:pt x="308263" y="92723"/>
                            <a:pt x="308136" y="99073"/>
                          </a:cubicBezTo>
                          <a:cubicBezTo>
                            <a:pt x="258975" y="120276"/>
                            <a:pt x="207381" y="135338"/>
                            <a:pt x="154530" y="143904"/>
                          </a:cubicBezTo>
                          <a:lnTo>
                            <a:pt x="155673" y="109043"/>
                          </a:lnTo>
                          <a:close/>
                          <a:moveTo>
                            <a:pt x="378685" y="571513"/>
                          </a:moveTo>
                          <a:cubicBezTo>
                            <a:pt x="88871" y="776746"/>
                            <a:pt x="-158652" y="297384"/>
                            <a:pt x="181009" y="184735"/>
                          </a:cubicBezTo>
                          <a:cubicBezTo>
                            <a:pt x="178787" y="242774"/>
                            <a:pt x="176183" y="300749"/>
                            <a:pt x="174151" y="358788"/>
                          </a:cubicBezTo>
                          <a:cubicBezTo>
                            <a:pt x="71345" y="420066"/>
                            <a:pt x="191741" y="557798"/>
                            <a:pt x="191360" y="371488"/>
                          </a:cubicBezTo>
                          <a:cubicBezTo>
                            <a:pt x="201799" y="369437"/>
                            <a:pt x="212626" y="371031"/>
                            <a:pt x="222030" y="375997"/>
                          </a:cubicBezTo>
                          <a:cubicBezTo>
                            <a:pt x="159673" y="513474"/>
                            <a:pt x="315756" y="467310"/>
                            <a:pt x="246795" y="371107"/>
                          </a:cubicBezTo>
                          <a:cubicBezTo>
                            <a:pt x="254364" y="364078"/>
                            <a:pt x="265052" y="361500"/>
                            <a:pt x="274989" y="364313"/>
                          </a:cubicBezTo>
                          <a:cubicBezTo>
                            <a:pt x="279561" y="390666"/>
                            <a:pt x="263115" y="429528"/>
                            <a:pt x="284324" y="449276"/>
                          </a:cubicBezTo>
                          <a:cubicBezTo>
                            <a:pt x="335124" y="459118"/>
                            <a:pt x="324964" y="368631"/>
                            <a:pt x="292642" y="351804"/>
                          </a:cubicBezTo>
                          <a:lnTo>
                            <a:pt x="293531" y="184481"/>
                          </a:lnTo>
                          <a:cubicBezTo>
                            <a:pt x="465172" y="225438"/>
                            <a:pt x="517686" y="462167"/>
                            <a:pt x="378685" y="571513"/>
                          </a:cubicBezTo>
                          <a:close/>
                          <a:moveTo>
                            <a:pt x="173453" y="378537"/>
                          </a:moveTo>
                          <a:cubicBezTo>
                            <a:pt x="170786" y="400508"/>
                            <a:pt x="176882" y="430226"/>
                            <a:pt x="158848" y="446926"/>
                          </a:cubicBezTo>
                          <a:cubicBezTo>
                            <a:pt x="145830" y="424638"/>
                            <a:pt x="150085" y="391681"/>
                            <a:pt x="173453" y="378283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sp>
                <p:nvSpPr>
                  <p:cNvPr id="490" name="Google Shape;490;p5"/>
                  <p:cNvSpPr/>
                  <p:nvPr/>
                </p:nvSpPr>
                <p:spPr>
                  <a:xfrm>
                    <a:off x="2675610" y="1219291"/>
                    <a:ext cx="17700" cy="1758600"/>
                  </a:xfrm>
                  <a:prstGeom prst="rect">
                    <a:avLst/>
                  </a:pr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sp>
              <p:nvSpPr>
                <p:cNvPr id="491" name="Google Shape;491;p5"/>
                <p:cNvSpPr/>
                <p:nvPr/>
              </p:nvSpPr>
              <p:spPr>
                <a:xfrm>
                  <a:off x="2546350" y="3472450"/>
                  <a:ext cx="97850" cy="6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14" h="2465" extrusionOk="0">
                      <a:moveTo>
                        <a:pt x="0" y="0"/>
                      </a:moveTo>
                      <a:cubicBezTo>
                        <a:pt x="946" y="1217"/>
                        <a:pt x="2412" y="2117"/>
                        <a:pt x="3914" y="2465"/>
                      </a:cubicBezTo>
                    </a:path>
                  </a:pathLst>
                </a:custGeom>
                <a:noFill/>
                <a:ln w="38100" cap="rnd" cmpd="sng">
                  <a:solidFill>
                    <a:schemeClr val="l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492" name="Google Shape;492;p5"/>
                <p:cNvSpPr/>
                <p:nvPr/>
              </p:nvSpPr>
              <p:spPr>
                <a:xfrm>
                  <a:off x="2515525" y="3392700"/>
                  <a:ext cx="9075" cy="199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3" h="798" extrusionOk="0">
                      <a:moveTo>
                        <a:pt x="0" y="0"/>
                      </a:moveTo>
                      <a:cubicBezTo>
                        <a:pt x="182" y="399"/>
                        <a:pt x="182" y="399"/>
                        <a:pt x="363" y="798"/>
                      </a:cubicBezTo>
                    </a:path>
                  </a:pathLst>
                </a:custGeom>
                <a:noFill/>
                <a:ln w="38100" cap="rnd" cmpd="sng">
                  <a:solidFill>
                    <a:schemeClr val="l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</p:grpSp>
        </p:grpSp>
        <p:grpSp>
          <p:nvGrpSpPr>
            <p:cNvPr id="493" name="Google Shape;493;p5"/>
            <p:cNvGrpSpPr/>
            <p:nvPr/>
          </p:nvGrpSpPr>
          <p:grpSpPr>
            <a:xfrm>
              <a:off x="7811773" y="-2"/>
              <a:ext cx="492189" cy="1837864"/>
              <a:chOff x="5194218" y="-536312"/>
              <a:chExt cx="522827" cy="1952267"/>
            </a:xfrm>
          </p:grpSpPr>
          <p:grpSp>
            <p:nvGrpSpPr>
              <p:cNvPr id="494" name="Google Shape;494;p5"/>
              <p:cNvGrpSpPr/>
              <p:nvPr/>
            </p:nvGrpSpPr>
            <p:grpSpPr>
              <a:xfrm>
                <a:off x="5194218" y="893129"/>
                <a:ext cx="522827" cy="522827"/>
                <a:chOff x="764100" y="3623300"/>
                <a:chExt cx="1046700" cy="1046700"/>
              </a:xfrm>
            </p:grpSpPr>
            <p:sp>
              <p:nvSpPr>
                <p:cNvPr id="495" name="Google Shape;495;p5"/>
                <p:cNvSpPr/>
                <p:nvPr/>
              </p:nvSpPr>
              <p:spPr>
                <a:xfrm>
                  <a:off x="764100" y="3623300"/>
                  <a:ext cx="1046700" cy="1046700"/>
                </a:xfrm>
                <a:prstGeom prst="ellipse">
                  <a:avLst/>
                </a:prstGeom>
                <a:solidFill>
                  <a:srgbClr val="FF8900">
                    <a:alpha val="83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6" name="Google Shape;496;p5"/>
                <p:cNvSpPr/>
                <p:nvPr/>
              </p:nvSpPr>
              <p:spPr>
                <a:xfrm>
                  <a:off x="922769" y="3781968"/>
                  <a:ext cx="729300" cy="729300"/>
                </a:xfrm>
                <a:prstGeom prst="ellipse">
                  <a:avLst/>
                </a:prstGeom>
                <a:solidFill>
                  <a:srgbClr val="FF8900">
                    <a:alpha val="83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97" name="Google Shape;497;p5"/>
              <p:cNvGrpSpPr/>
              <p:nvPr/>
            </p:nvGrpSpPr>
            <p:grpSpPr>
              <a:xfrm>
                <a:off x="5371921" y="-536312"/>
                <a:ext cx="182209" cy="1814066"/>
                <a:chOff x="3305183" y="1663032"/>
                <a:chExt cx="166690" cy="1659561"/>
              </a:xfrm>
            </p:grpSpPr>
            <p:grpSp>
              <p:nvGrpSpPr>
                <p:cNvPr id="498" name="Google Shape;498;p5"/>
                <p:cNvGrpSpPr/>
                <p:nvPr/>
              </p:nvGrpSpPr>
              <p:grpSpPr>
                <a:xfrm>
                  <a:off x="3305183" y="1663032"/>
                  <a:ext cx="166690" cy="1659561"/>
                  <a:chOff x="3305183" y="1663032"/>
                  <a:chExt cx="166690" cy="1659561"/>
                </a:xfrm>
              </p:grpSpPr>
              <p:grpSp>
                <p:nvGrpSpPr>
                  <p:cNvPr id="499" name="Google Shape;499;p5"/>
                  <p:cNvGrpSpPr/>
                  <p:nvPr/>
                </p:nvGrpSpPr>
                <p:grpSpPr>
                  <a:xfrm>
                    <a:off x="3305183" y="2971595"/>
                    <a:ext cx="166690" cy="350998"/>
                    <a:chOff x="3305183" y="3146560"/>
                    <a:chExt cx="166690" cy="350998"/>
                  </a:xfrm>
                </p:grpSpPr>
                <p:sp>
                  <p:nvSpPr>
                    <p:cNvPr id="500" name="Google Shape;500;p5"/>
                    <p:cNvSpPr/>
                    <p:nvPr/>
                  </p:nvSpPr>
                  <p:spPr>
                    <a:xfrm>
                      <a:off x="3324821" y="3152836"/>
                      <a:ext cx="119489" cy="11717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19489" h="117177" extrusionOk="0">
                          <a:moveTo>
                            <a:pt x="5460" y="117177"/>
                          </a:moveTo>
                          <a:cubicBezTo>
                            <a:pt x="4508" y="91777"/>
                            <a:pt x="-9653" y="30373"/>
                            <a:pt x="11810" y="23896"/>
                          </a:cubicBezTo>
                          <a:cubicBezTo>
                            <a:pt x="18160" y="22118"/>
                            <a:pt x="14668" y="14561"/>
                            <a:pt x="19494" y="10688"/>
                          </a:cubicBezTo>
                          <a:cubicBezTo>
                            <a:pt x="31241" y="-2901"/>
                            <a:pt x="96456" y="-6838"/>
                            <a:pt x="96456" y="18879"/>
                          </a:cubicBezTo>
                          <a:cubicBezTo>
                            <a:pt x="95751" y="22315"/>
                            <a:pt x="97967" y="25668"/>
                            <a:pt x="101409" y="26373"/>
                          </a:cubicBezTo>
                          <a:cubicBezTo>
                            <a:pt x="101866" y="26467"/>
                            <a:pt x="102336" y="26506"/>
                            <a:pt x="102806" y="26499"/>
                          </a:cubicBezTo>
                          <a:cubicBezTo>
                            <a:pt x="133731" y="28849"/>
                            <a:pt x="111569" y="90507"/>
                            <a:pt x="114744" y="113939"/>
                          </a:cubicBezTo>
                          <a:close/>
                        </a:path>
                      </a:pathLst>
                    </a:custGeom>
                    <a:solidFill>
                      <a:schemeClr val="dk2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501" name="Google Shape;501;p5"/>
                    <p:cNvSpPr/>
                    <p:nvPr/>
                  </p:nvSpPr>
                  <p:spPr>
                    <a:xfrm>
                      <a:off x="3312763" y="3270014"/>
                      <a:ext cx="150661" cy="22110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50661" h="221107" extrusionOk="0">
                          <a:moveTo>
                            <a:pt x="72636" y="221107"/>
                          </a:moveTo>
                          <a:cubicBezTo>
                            <a:pt x="-3564" y="204978"/>
                            <a:pt x="-15057" y="136779"/>
                            <a:pt x="16184" y="2477"/>
                          </a:cubicBezTo>
                          <a:cubicBezTo>
                            <a:pt x="54284" y="1207"/>
                            <a:pt x="87558" y="1270"/>
                            <a:pt x="125595" y="0"/>
                          </a:cubicBezTo>
                          <a:cubicBezTo>
                            <a:pt x="164330" y="92202"/>
                            <a:pt x="166299" y="206629"/>
                            <a:pt x="72636" y="221107"/>
                          </a:cubicBezTo>
                          <a:close/>
                        </a:path>
                      </a:pathLst>
                    </a:custGeom>
                    <a:solidFill>
                      <a:srgbClr val="F9CB9C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502" name="Google Shape;502;p5"/>
                    <p:cNvSpPr/>
                    <p:nvPr/>
                  </p:nvSpPr>
                  <p:spPr>
                    <a:xfrm>
                      <a:off x="3305183" y="3146560"/>
                      <a:ext cx="166690" cy="35099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66690" h="350998" extrusionOk="0">
                          <a:moveTo>
                            <a:pt x="140987" y="124596"/>
                          </a:moveTo>
                          <a:cubicBezTo>
                            <a:pt x="147337" y="122247"/>
                            <a:pt x="143336" y="59572"/>
                            <a:pt x="144542" y="54238"/>
                          </a:cubicBezTo>
                          <a:cubicBezTo>
                            <a:pt x="146828" y="39252"/>
                            <a:pt x="140097" y="24647"/>
                            <a:pt x="122571" y="26425"/>
                          </a:cubicBezTo>
                          <a:cubicBezTo>
                            <a:pt x="129683" y="-8309"/>
                            <a:pt x="29417" y="-8500"/>
                            <a:pt x="29925" y="24075"/>
                          </a:cubicBezTo>
                          <a:cubicBezTo>
                            <a:pt x="15891" y="25536"/>
                            <a:pt x="12399" y="39633"/>
                            <a:pt x="13478" y="51635"/>
                          </a:cubicBezTo>
                          <a:cubicBezTo>
                            <a:pt x="16145" y="75955"/>
                            <a:pt x="8335" y="105292"/>
                            <a:pt x="17034" y="127263"/>
                          </a:cubicBezTo>
                          <a:cubicBezTo>
                            <a:pt x="17034" y="127263"/>
                            <a:pt x="17034" y="127644"/>
                            <a:pt x="17034" y="127835"/>
                          </a:cubicBezTo>
                          <a:cubicBezTo>
                            <a:pt x="-77835" y="451748"/>
                            <a:pt x="259922" y="398789"/>
                            <a:pt x="140987" y="124596"/>
                          </a:cubicBezTo>
                          <a:close/>
                          <a:moveTo>
                            <a:pt x="126254" y="42427"/>
                          </a:moveTo>
                          <a:cubicBezTo>
                            <a:pt x="126699" y="51254"/>
                            <a:pt x="126699" y="64842"/>
                            <a:pt x="126889" y="74177"/>
                          </a:cubicBezTo>
                          <a:lnTo>
                            <a:pt x="31258" y="101736"/>
                          </a:lnTo>
                          <a:cubicBezTo>
                            <a:pt x="31258" y="96719"/>
                            <a:pt x="31258" y="91640"/>
                            <a:pt x="31258" y="86560"/>
                          </a:cubicBezTo>
                          <a:cubicBezTo>
                            <a:pt x="57865" y="73415"/>
                            <a:pt x="88408" y="58556"/>
                            <a:pt x="112348" y="40903"/>
                          </a:cubicBezTo>
                          <a:cubicBezTo>
                            <a:pt x="116793" y="41665"/>
                            <a:pt x="123778" y="38490"/>
                            <a:pt x="126254" y="42427"/>
                          </a:cubicBezTo>
                          <a:close/>
                          <a:moveTo>
                            <a:pt x="89044" y="212671"/>
                          </a:moveTo>
                          <a:cubicBezTo>
                            <a:pt x="81112" y="208784"/>
                            <a:pt x="71771" y="209070"/>
                            <a:pt x="64088" y="213433"/>
                          </a:cubicBezTo>
                          <a:cubicBezTo>
                            <a:pt x="67943" y="186762"/>
                            <a:pt x="70883" y="159947"/>
                            <a:pt x="72914" y="132978"/>
                          </a:cubicBezTo>
                          <a:lnTo>
                            <a:pt x="83964" y="132978"/>
                          </a:lnTo>
                          <a:cubicBezTo>
                            <a:pt x="83049" y="159642"/>
                            <a:pt x="84751" y="186337"/>
                            <a:pt x="89044" y="212671"/>
                          </a:cubicBezTo>
                          <a:close/>
                          <a:moveTo>
                            <a:pt x="50944" y="114118"/>
                          </a:moveTo>
                          <a:lnTo>
                            <a:pt x="127144" y="92148"/>
                          </a:lnTo>
                          <a:lnTo>
                            <a:pt x="127144" y="113420"/>
                          </a:lnTo>
                          <a:cubicBezTo>
                            <a:pt x="101299" y="114880"/>
                            <a:pt x="75899" y="115135"/>
                            <a:pt x="50626" y="114118"/>
                          </a:cubicBezTo>
                          <a:close/>
                          <a:moveTo>
                            <a:pt x="90695" y="39950"/>
                          </a:moveTo>
                          <a:cubicBezTo>
                            <a:pt x="74692" y="48269"/>
                            <a:pt x="47832" y="59826"/>
                            <a:pt x="31385" y="67255"/>
                          </a:cubicBezTo>
                          <a:cubicBezTo>
                            <a:pt x="31385" y="58937"/>
                            <a:pt x="31766" y="47634"/>
                            <a:pt x="31385" y="39379"/>
                          </a:cubicBezTo>
                          <a:cubicBezTo>
                            <a:pt x="33036" y="39379"/>
                            <a:pt x="75835" y="39442"/>
                            <a:pt x="90377" y="39950"/>
                          </a:cubicBezTo>
                          <a:close/>
                          <a:moveTo>
                            <a:pt x="45736" y="22361"/>
                          </a:moveTo>
                          <a:cubicBezTo>
                            <a:pt x="60214" y="644"/>
                            <a:pt x="112920" y="11122"/>
                            <a:pt x="111395" y="26616"/>
                          </a:cubicBezTo>
                          <a:cubicBezTo>
                            <a:pt x="92028" y="25854"/>
                            <a:pt x="63834" y="27314"/>
                            <a:pt x="44466" y="26616"/>
                          </a:cubicBezTo>
                          <a:cubicBezTo>
                            <a:pt x="44339" y="26171"/>
                            <a:pt x="45165" y="22742"/>
                            <a:pt x="45419" y="22361"/>
                          </a:cubicBezTo>
                          <a:close/>
                          <a:moveTo>
                            <a:pt x="125556" y="309127"/>
                          </a:moveTo>
                          <a:cubicBezTo>
                            <a:pt x="22686" y="406028"/>
                            <a:pt x="-873" y="195335"/>
                            <a:pt x="33798" y="131708"/>
                          </a:cubicBezTo>
                          <a:cubicBezTo>
                            <a:pt x="41101" y="132153"/>
                            <a:pt x="48467" y="132470"/>
                            <a:pt x="55833" y="132661"/>
                          </a:cubicBezTo>
                          <a:cubicBezTo>
                            <a:pt x="60913" y="148536"/>
                            <a:pt x="25734" y="268678"/>
                            <a:pt x="58500" y="243023"/>
                          </a:cubicBezTo>
                          <a:cubicBezTo>
                            <a:pt x="62310" y="237436"/>
                            <a:pt x="67708" y="228101"/>
                            <a:pt x="75454" y="228037"/>
                          </a:cubicBezTo>
                          <a:cubicBezTo>
                            <a:pt x="84979" y="228037"/>
                            <a:pt x="91076" y="238960"/>
                            <a:pt x="95394" y="245881"/>
                          </a:cubicBezTo>
                          <a:cubicBezTo>
                            <a:pt x="128985" y="268931"/>
                            <a:pt x="92536" y="150631"/>
                            <a:pt x="101744" y="132661"/>
                          </a:cubicBezTo>
                          <a:cubicBezTo>
                            <a:pt x="109173" y="132661"/>
                            <a:pt x="116602" y="132089"/>
                            <a:pt x="124032" y="131644"/>
                          </a:cubicBezTo>
                          <a:cubicBezTo>
                            <a:pt x="155591" y="183968"/>
                            <a:pt x="160671" y="257311"/>
                            <a:pt x="125239" y="309127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sp>
                <p:nvSpPr>
                  <p:cNvPr id="503" name="Google Shape;503;p5"/>
                  <p:cNvSpPr/>
                  <p:nvPr/>
                </p:nvSpPr>
                <p:spPr>
                  <a:xfrm>
                    <a:off x="3375902" y="1663032"/>
                    <a:ext cx="17700" cy="1314900"/>
                  </a:xfrm>
                  <a:prstGeom prst="rect">
                    <a:avLst/>
                  </a:pr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sp>
              <p:nvSpPr>
                <p:cNvPr id="504" name="Google Shape;504;p5"/>
                <p:cNvSpPr/>
                <p:nvPr/>
              </p:nvSpPr>
              <p:spPr>
                <a:xfrm>
                  <a:off x="3352825" y="3244100"/>
                  <a:ext cx="27200" cy="29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88" h="1160" extrusionOk="0">
                      <a:moveTo>
                        <a:pt x="0" y="0"/>
                      </a:moveTo>
                      <a:cubicBezTo>
                        <a:pt x="294" y="441"/>
                        <a:pt x="670" y="834"/>
                        <a:pt x="1088" y="1160"/>
                      </a:cubicBezTo>
                    </a:path>
                  </a:pathLst>
                </a:custGeom>
                <a:noFill/>
                <a:ln w="28575" cap="rnd" cmpd="sng">
                  <a:solidFill>
                    <a:schemeClr val="l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</p:grpSp>
        </p:grpSp>
        <p:grpSp>
          <p:nvGrpSpPr>
            <p:cNvPr id="505" name="Google Shape;505;p5"/>
            <p:cNvGrpSpPr/>
            <p:nvPr/>
          </p:nvGrpSpPr>
          <p:grpSpPr>
            <a:xfrm>
              <a:off x="8018879" y="-29"/>
              <a:ext cx="810166" cy="4470272"/>
              <a:chOff x="7824797" y="-1724181"/>
              <a:chExt cx="860597" cy="4748536"/>
            </a:xfrm>
          </p:grpSpPr>
          <p:grpSp>
            <p:nvGrpSpPr>
              <p:cNvPr id="506" name="Google Shape;506;p5"/>
              <p:cNvGrpSpPr/>
              <p:nvPr/>
            </p:nvGrpSpPr>
            <p:grpSpPr>
              <a:xfrm>
                <a:off x="7824797" y="1891931"/>
                <a:ext cx="860597" cy="1132425"/>
                <a:chOff x="764100" y="3623300"/>
                <a:chExt cx="1046700" cy="1046700"/>
              </a:xfrm>
            </p:grpSpPr>
            <p:sp>
              <p:nvSpPr>
                <p:cNvPr id="507" name="Google Shape;507;p5"/>
                <p:cNvSpPr/>
                <p:nvPr/>
              </p:nvSpPr>
              <p:spPr>
                <a:xfrm>
                  <a:off x="764100" y="3623300"/>
                  <a:ext cx="1046700" cy="1046700"/>
                </a:xfrm>
                <a:prstGeom prst="ellipse">
                  <a:avLst/>
                </a:prstGeom>
                <a:solidFill>
                  <a:srgbClr val="10A3FF">
                    <a:alpha val="615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8" name="Google Shape;508;p5"/>
                <p:cNvSpPr/>
                <p:nvPr/>
              </p:nvSpPr>
              <p:spPr>
                <a:xfrm>
                  <a:off x="922769" y="3781968"/>
                  <a:ext cx="729300" cy="729300"/>
                </a:xfrm>
                <a:prstGeom prst="ellipse">
                  <a:avLst/>
                </a:prstGeom>
                <a:solidFill>
                  <a:srgbClr val="10A3FF">
                    <a:alpha val="615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509" name="Google Shape;509;p5"/>
              <p:cNvGrpSpPr/>
              <p:nvPr/>
            </p:nvGrpSpPr>
            <p:grpSpPr>
              <a:xfrm>
                <a:off x="8100547" y="-1724181"/>
                <a:ext cx="300376" cy="4529867"/>
                <a:chOff x="3792712" y="-322375"/>
                <a:chExt cx="274793" cy="4144055"/>
              </a:xfrm>
            </p:grpSpPr>
            <p:grpSp>
              <p:nvGrpSpPr>
                <p:cNvPr id="510" name="Google Shape;510;p5"/>
                <p:cNvGrpSpPr/>
                <p:nvPr/>
              </p:nvGrpSpPr>
              <p:grpSpPr>
                <a:xfrm>
                  <a:off x="3792712" y="-322375"/>
                  <a:ext cx="274793" cy="4144055"/>
                  <a:chOff x="3792712" y="-322375"/>
                  <a:chExt cx="274793" cy="4144055"/>
                </a:xfrm>
              </p:grpSpPr>
              <p:grpSp>
                <p:nvGrpSpPr>
                  <p:cNvPr id="511" name="Google Shape;511;p5"/>
                  <p:cNvGrpSpPr/>
                  <p:nvPr/>
                </p:nvGrpSpPr>
                <p:grpSpPr>
                  <a:xfrm>
                    <a:off x="3792712" y="2971595"/>
                    <a:ext cx="274793" cy="850085"/>
                    <a:chOff x="3792712" y="2879468"/>
                    <a:chExt cx="274793" cy="850085"/>
                  </a:xfrm>
                </p:grpSpPr>
                <p:sp>
                  <p:nvSpPr>
                    <p:cNvPr id="512" name="Google Shape;512;p5"/>
                    <p:cNvSpPr/>
                    <p:nvPr/>
                  </p:nvSpPr>
                  <p:spPr>
                    <a:xfrm>
                      <a:off x="3798083" y="3085793"/>
                      <a:ext cx="261578" cy="637356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61578" h="637356" extrusionOk="0">
                          <a:moveTo>
                            <a:pt x="126686" y="637357"/>
                          </a:moveTo>
                          <a:cubicBezTo>
                            <a:pt x="-60449" y="630435"/>
                            <a:pt x="18736" y="394850"/>
                            <a:pt x="6417" y="267723"/>
                          </a:cubicBezTo>
                          <a:cubicBezTo>
                            <a:pt x="12322" y="197048"/>
                            <a:pt x="-10665" y="53665"/>
                            <a:pt x="31817" y="8008"/>
                          </a:cubicBezTo>
                          <a:cubicBezTo>
                            <a:pt x="291595" y="-16566"/>
                            <a:pt x="262449" y="-1263"/>
                            <a:pt x="258829" y="299283"/>
                          </a:cubicBezTo>
                          <a:cubicBezTo>
                            <a:pt x="256988" y="426728"/>
                            <a:pt x="295024" y="626816"/>
                            <a:pt x="126686" y="637357"/>
                          </a:cubicBezTo>
                          <a:close/>
                        </a:path>
                      </a:pathLst>
                    </a:custGeom>
                    <a:solidFill>
                      <a:srgbClr val="CFE2F3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513" name="Google Shape;513;p5"/>
                    <p:cNvSpPr/>
                    <p:nvPr/>
                  </p:nvSpPr>
                  <p:spPr>
                    <a:xfrm>
                      <a:off x="3849902" y="2886279"/>
                      <a:ext cx="160096" cy="19729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60096" h="197298" extrusionOk="0">
                          <a:moveTo>
                            <a:pt x="0" y="197298"/>
                          </a:moveTo>
                          <a:cubicBezTo>
                            <a:pt x="14795" y="163453"/>
                            <a:pt x="-19495" y="39120"/>
                            <a:pt x="29908" y="37913"/>
                          </a:cubicBezTo>
                          <a:cubicBezTo>
                            <a:pt x="41275" y="35754"/>
                            <a:pt x="33401" y="17911"/>
                            <a:pt x="43053" y="12513"/>
                          </a:cubicBezTo>
                          <a:cubicBezTo>
                            <a:pt x="64008" y="-9902"/>
                            <a:pt x="129984" y="-1393"/>
                            <a:pt x="134239" y="31563"/>
                          </a:cubicBezTo>
                          <a:cubicBezTo>
                            <a:pt x="135826" y="40517"/>
                            <a:pt x="147891" y="34484"/>
                            <a:pt x="151955" y="41406"/>
                          </a:cubicBezTo>
                          <a:cubicBezTo>
                            <a:pt x="171640" y="64583"/>
                            <a:pt x="149479" y="158246"/>
                            <a:pt x="149161" y="196663"/>
                          </a:cubicBezTo>
                          <a:cubicBezTo>
                            <a:pt x="98234" y="196155"/>
                            <a:pt x="49847" y="189170"/>
                            <a:pt x="0" y="197298"/>
                          </a:cubicBezTo>
                          <a:close/>
                        </a:path>
                      </a:pathLst>
                    </a:custGeom>
                    <a:solidFill>
                      <a:schemeClr val="dk2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514" name="Google Shape;514;p5"/>
                    <p:cNvSpPr/>
                    <p:nvPr/>
                  </p:nvSpPr>
                  <p:spPr>
                    <a:xfrm>
                      <a:off x="3792712" y="2879468"/>
                      <a:ext cx="274793" cy="85008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74793" h="850085" extrusionOk="0">
                          <a:moveTo>
                            <a:pt x="19916" y="786532"/>
                          </a:moveTo>
                          <a:cubicBezTo>
                            <a:pt x="39854" y="827489"/>
                            <a:pt x="67541" y="848572"/>
                            <a:pt x="131866" y="850032"/>
                          </a:cubicBezTo>
                          <a:cubicBezTo>
                            <a:pt x="255818" y="852953"/>
                            <a:pt x="279440" y="735732"/>
                            <a:pt x="271947" y="651213"/>
                          </a:cubicBezTo>
                          <a:cubicBezTo>
                            <a:pt x="272963" y="537612"/>
                            <a:pt x="275312" y="423947"/>
                            <a:pt x="274678" y="310345"/>
                          </a:cubicBezTo>
                          <a:cubicBezTo>
                            <a:pt x="276202" y="268245"/>
                            <a:pt x="263057" y="215095"/>
                            <a:pt x="217528" y="202395"/>
                          </a:cubicBezTo>
                          <a:cubicBezTo>
                            <a:pt x="213336" y="167343"/>
                            <a:pt x="246610" y="35073"/>
                            <a:pt x="197716" y="37295"/>
                          </a:cubicBezTo>
                          <a:cubicBezTo>
                            <a:pt x="191366" y="-10202"/>
                            <a:pt x="84495" y="-14965"/>
                            <a:pt x="87098" y="38311"/>
                          </a:cubicBezTo>
                          <a:cubicBezTo>
                            <a:pt x="75478" y="36978"/>
                            <a:pt x="60047" y="37041"/>
                            <a:pt x="58778" y="55583"/>
                          </a:cubicBezTo>
                          <a:cubicBezTo>
                            <a:pt x="55603" y="103081"/>
                            <a:pt x="55285" y="150833"/>
                            <a:pt x="49887" y="197760"/>
                          </a:cubicBezTo>
                          <a:cubicBezTo>
                            <a:pt x="-19010" y="224303"/>
                            <a:pt x="12613" y="404262"/>
                            <a:pt x="5437" y="474048"/>
                          </a:cubicBezTo>
                          <a:cubicBezTo>
                            <a:pt x="10264" y="577299"/>
                            <a:pt x="-17549" y="687980"/>
                            <a:pt x="19916" y="786532"/>
                          </a:cubicBezTo>
                          <a:close/>
                          <a:moveTo>
                            <a:pt x="102466" y="38248"/>
                          </a:moveTo>
                          <a:cubicBezTo>
                            <a:pt x="106148" y="7895"/>
                            <a:pt x="173585" y="17166"/>
                            <a:pt x="178983" y="37105"/>
                          </a:cubicBezTo>
                          <a:cubicBezTo>
                            <a:pt x="154281" y="37549"/>
                            <a:pt x="103101" y="39962"/>
                            <a:pt x="102592" y="38311"/>
                          </a:cubicBezTo>
                          <a:close/>
                          <a:moveTo>
                            <a:pt x="76177" y="56663"/>
                          </a:moveTo>
                          <a:lnTo>
                            <a:pt x="174983" y="55393"/>
                          </a:lnTo>
                          <a:cubicBezTo>
                            <a:pt x="190222" y="53361"/>
                            <a:pt x="211304" y="53298"/>
                            <a:pt x="206733" y="75459"/>
                          </a:cubicBezTo>
                          <a:lnTo>
                            <a:pt x="75287" y="111400"/>
                          </a:lnTo>
                          <a:cubicBezTo>
                            <a:pt x="75967" y="93194"/>
                            <a:pt x="76303" y="74970"/>
                            <a:pt x="76303" y="56726"/>
                          </a:cubicBezTo>
                          <a:close/>
                          <a:moveTo>
                            <a:pt x="73700" y="129879"/>
                          </a:moveTo>
                          <a:lnTo>
                            <a:pt x="205399" y="94382"/>
                          </a:lnTo>
                          <a:lnTo>
                            <a:pt x="203684" y="134069"/>
                          </a:lnTo>
                          <a:lnTo>
                            <a:pt x="71478" y="159469"/>
                          </a:lnTo>
                          <a:cubicBezTo>
                            <a:pt x="72430" y="149563"/>
                            <a:pt x="73192" y="139785"/>
                            <a:pt x="73827" y="129942"/>
                          </a:cubicBezTo>
                          <a:close/>
                          <a:moveTo>
                            <a:pt x="69191" y="177885"/>
                          </a:moveTo>
                          <a:lnTo>
                            <a:pt x="202541" y="152104"/>
                          </a:lnTo>
                          <a:cubicBezTo>
                            <a:pt x="201906" y="166391"/>
                            <a:pt x="201335" y="180615"/>
                            <a:pt x="200700" y="194839"/>
                          </a:cubicBezTo>
                          <a:lnTo>
                            <a:pt x="67350" y="193379"/>
                          </a:lnTo>
                          <a:cubicBezTo>
                            <a:pt x="68239" y="188298"/>
                            <a:pt x="68937" y="183282"/>
                            <a:pt x="69318" y="177948"/>
                          </a:cubicBezTo>
                          <a:close/>
                          <a:moveTo>
                            <a:pt x="19217" y="648102"/>
                          </a:moveTo>
                          <a:cubicBezTo>
                            <a:pt x="23154" y="519832"/>
                            <a:pt x="21947" y="391117"/>
                            <a:pt x="28171" y="263101"/>
                          </a:cubicBezTo>
                          <a:cubicBezTo>
                            <a:pt x="34965" y="198204"/>
                            <a:pt x="74589" y="211222"/>
                            <a:pt x="121960" y="210968"/>
                          </a:cubicBezTo>
                          <a:cubicBezTo>
                            <a:pt x="123103" y="217851"/>
                            <a:pt x="123674" y="224817"/>
                            <a:pt x="123674" y="231796"/>
                          </a:cubicBezTo>
                          <a:cubicBezTo>
                            <a:pt x="72874" y="256370"/>
                            <a:pt x="60174" y="344889"/>
                            <a:pt x="124246" y="360891"/>
                          </a:cubicBezTo>
                          <a:lnTo>
                            <a:pt x="124627" y="429281"/>
                          </a:lnTo>
                          <a:cubicBezTo>
                            <a:pt x="46966" y="432710"/>
                            <a:pt x="45951" y="548915"/>
                            <a:pt x="125135" y="549486"/>
                          </a:cubicBezTo>
                          <a:lnTo>
                            <a:pt x="125516" y="627083"/>
                          </a:lnTo>
                          <a:cubicBezTo>
                            <a:pt x="40" y="680677"/>
                            <a:pt x="157647" y="791422"/>
                            <a:pt x="143550" y="638069"/>
                          </a:cubicBezTo>
                          <a:cubicBezTo>
                            <a:pt x="209971" y="620416"/>
                            <a:pt x="220385" y="540533"/>
                            <a:pt x="142661" y="533675"/>
                          </a:cubicBezTo>
                          <a:lnTo>
                            <a:pt x="142280" y="444204"/>
                          </a:lnTo>
                          <a:cubicBezTo>
                            <a:pt x="216321" y="434298"/>
                            <a:pt x="216130" y="356764"/>
                            <a:pt x="141772" y="346604"/>
                          </a:cubicBezTo>
                          <a:cubicBezTo>
                            <a:pt x="141772" y="311425"/>
                            <a:pt x="141772" y="215413"/>
                            <a:pt x="140566" y="212429"/>
                          </a:cubicBezTo>
                          <a:cubicBezTo>
                            <a:pt x="140566" y="212429"/>
                            <a:pt x="194096" y="213762"/>
                            <a:pt x="198541" y="213381"/>
                          </a:cubicBezTo>
                          <a:cubicBezTo>
                            <a:pt x="218543" y="211666"/>
                            <a:pt x="234291" y="230589"/>
                            <a:pt x="243943" y="246845"/>
                          </a:cubicBezTo>
                          <a:cubicBezTo>
                            <a:pt x="271376" y="315997"/>
                            <a:pt x="250865" y="395880"/>
                            <a:pt x="255754" y="469095"/>
                          </a:cubicBezTo>
                          <a:cubicBezTo>
                            <a:pt x="240832" y="580093"/>
                            <a:pt x="308015" y="834538"/>
                            <a:pt x="136819" y="834855"/>
                          </a:cubicBezTo>
                          <a:cubicBezTo>
                            <a:pt x="35727" y="844063"/>
                            <a:pt x="10073" y="729382"/>
                            <a:pt x="19344" y="648166"/>
                          </a:cubicBezTo>
                          <a:close/>
                          <a:moveTo>
                            <a:pt x="125008" y="678137"/>
                          </a:moveTo>
                          <a:cubicBezTo>
                            <a:pt x="115928" y="731541"/>
                            <a:pt x="62968" y="668041"/>
                            <a:pt x="125643" y="645435"/>
                          </a:cubicBezTo>
                          <a:cubicBezTo>
                            <a:pt x="126272" y="656357"/>
                            <a:pt x="126100" y="667304"/>
                            <a:pt x="125135" y="678201"/>
                          </a:cubicBezTo>
                          <a:close/>
                          <a:moveTo>
                            <a:pt x="125008" y="531198"/>
                          </a:moveTo>
                          <a:cubicBezTo>
                            <a:pt x="69953" y="529293"/>
                            <a:pt x="68620" y="448966"/>
                            <a:pt x="124627" y="447315"/>
                          </a:cubicBezTo>
                          <a:close/>
                          <a:moveTo>
                            <a:pt x="124119" y="340698"/>
                          </a:moveTo>
                          <a:cubicBezTo>
                            <a:pt x="85193" y="326284"/>
                            <a:pt x="93004" y="270848"/>
                            <a:pt x="123674" y="251798"/>
                          </a:cubicBezTo>
                          <a:cubicBezTo>
                            <a:pt x="123973" y="281643"/>
                            <a:pt x="124183" y="311380"/>
                            <a:pt x="124309" y="341016"/>
                          </a:cubicBezTo>
                          <a:close/>
                          <a:moveTo>
                            <a:pt x="141835" y="365591"/>
                          </a:moveTo>
                          <a:cubicBezTo>
                            <a:pt x="190730" y="374798"/>
                            <a:pt x="194159" y="419057"/>
                            <a:pt x="141835" y="426106"/>
                          </a:cubicBezTo>
                          <a:close/>
                          <a:moveTo>
                            <a:pt x="142724" y="551899"/>
                          </a:moveTo>
                          <a:cubicBezTo>
                            <a:pt x="195493" y="559138"/>
                            <a:pt x="188127" y="605684"/>
                            <a:pt x="143296" y="619781"/>
                          </a:cubicBezTo>
                          <a:cubicBezTo>
                            <a:pt x="143042" y="601429"/>
                            <a:pt x="142978" y="571204"/>
                            <a:pt x="142915" y="552217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sp>
                <p:nvSpPr>
                  <p:cNvPr id="515" name="Google Shape;515;p5"/>
                  <p:cNvSpPr/>
                  <p:nvPr/>
                </p:nvSpPr>
                <p:spPr>
                  <a:xfrm>
                    <a:off x="3923169" y="-322375"/>
                    <a:ext cx="17700" cy="3300300"/>
                  </a:xfrm>
                  <a:prstGeom prst="rect">
                    <a:avLst/>
                  </a:pr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sp>
              <p:nvSpPr>
                <p:cNvPr id="516" name="Google Shape;516;p5"/>
                <p:cNvSpPr/>
                <p:nvPr/>
              </p:nvSpPr>
              <p:spPr>
                <a:xfrm>
                  <a:off x="3834925" y="3637375"/>
                  <a:ext cx="76100" cy="135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44" h="5437" extrusionOk="0">
                      <a:moveTo>
                        <a:pt x="0" y="0"/>
                      </a:moveTo>
                      <a:cubicBezTo>
                        <a:pt x="372" y="2043"/>
                        <a:pt x="1116" y="4666"/>
                        <a:pt x="3044" y="5437"/>
                      </a:cubicBezTo>
                    </a:path>
                  </a:pathLst>
                </a:custGeom>
                <a:noFill/>
                <a:ln w="28575" cap="rnd" cmpd="sng">
                  <a:solidFill>
                    <a:schemeClr val="l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517" name="Google Shape;517;p5"/>
                <p:cNvSpPr/>
                <p:nvPr/>
              </p:nvSpPr>
              <p:spPr>
                <a:xfrm>
                  <a:off x="3834925" y="3552200"/>
                  <a:ext cx="1825" cy="21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" h="870" extrusionOk="0">
                      <a:moveTo>
                        <a:pt x="0" y="0"/>
                      </a:moveTo>
                      <a:cubicBezTo>
                        <a:pt x="37" y="435"/>
                        <a:pt x="37" y="435"/>
                        <a:pt x="73" y="870"/>
                      </a:cubicBezTo>
                    </a:path>
                  </a:pathLst>
                </a:custGeom>
                <a:noFill/>
                <a:ln w="28575" cap="rnd" cmpd="sng">
                  <a:solidFill>
                    <a:schemeClr val="l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</p:grpSp>
        </p:grpSp>
        <p:grpSp>
          <p:nvGrpSpPr>
            <p:cNvPr id="518" name="Google Shape;518;p5"/>
            <p:cNvGrpSpPr/>
            <p:nvPr/>
          </p:nvGrpSpPr>
          <p:grpSpPr>
            <a:xfrm>
              <a:off x="7184797" y="-17"/>
              <a:ext cx="985363" cy="3905971"/>
              <a:chOff x="1192601" y="-1724180"/>
              <a:chExt cx="1046700" cy="4149108"/>
            </a:xfrm>
          </p:grpSpPr>
          <p:grpSp>
            <p:nvGrpSpPr>
              <p:cNvPr id="519" name="Google Shape;519;p5"/>
              <p:cNvGrpSpPr/>
              <p:nvPr/>
            </p:nvGrpSpPr>
            <p:grpSpPr>
              <a:xfrm>
                <a:off x="1192601" y="1378228"/>
                <a:ext cx="1046700" cy="1046700"/>
                <a:chOff x="764100" y="3623300"/>
                <a:chExt cx="1046700" cy="1046700"/>
              </a:xfrm>
            </p:grpSpPr>
            <p:sp>
              <p:nvSpPr>
                <p:cNvPr id="520" name="Google Shape;520;p5"/>
                <p:cNvSpPr/>
                <p:nvPr/>
              </p:nvSpPr>
              <p:spPr>
                <a:xfrm>
                  <a:off x="764100" y="3623300"/>
                  <a:ext cx="1046700" cy="1046700"/>
                </a:xfrm>
                <a:prstGeom prst="ellipse">
                  <a:avLst/>
                </a:prstGeom>
                <a:solidFill>
                  <a:srgbClr val="18ECFF">
                    <a:alpha val="950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21" name="Google Shape;521;p5"/>
                <p:cNvSpPr/>
                <p:nvPr/>
              </p:nvSpPr>
              <p:spPr>
                <a:xfrm>
                  <a:off x="922769" y="3781968"/>
                  <a:ext cx="729300" cy="729300"/>
                </a:xfrm>
                <a:prstGeom prst="ellipse">
                  <a:avLst/>
                </a:prstGeom>
                <a:solidFill>
                  <a:srgbClr val="18ECFF">
                    <a:alpha val="950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522" name="Google Shape;522;p5"/>
              <p:cNvGrpSpPr/>
              <p:nvPr/>
            </p:nvGrpSpPr>
            <p:grpSpPr>
              <a:xfrm>
                <a:off x="1417979" y="-1724180"/>
                <a:ext cx="580390" cy="3855366"/>
                <a:chOff x="522260" y="372820"/>
                <a:chExt cx="530958" cy="3527002"/>
              </a:xfrm>
            </p:grpSpPr>
            <p:grpSp>
              <p:nvGrpSpPr>
                <p:cNvPr id="523" name="Google Shape;523;p5"/>
                <p:cNvGrpSpPr/>
                <p:nvPr/>
              </p:nvGrpSpPr>
              <p:grpSpPr>
                <a:xfrm>
                  <a:off x="522260" y="372820"/>
                  <a:ext cx="530958" cy="3527002"/>
                  <a:chOff x="522260" y="372820"/>
                  <a:chExt cx="530958" cy="3527002"/>
                </a:xfrm>
              </p:grpSpPr>
              <p:grpSp>
                <p:nvGrpSpPr>
                  <p:cNvPr id="524" name="Google Shape;524;p5"/>
                  <p:cNvGrpSpPr/>
                  <p:nvPr/>
                </p:nvGrpSpPr>
                <p:grpSpPr>
                  <a:xfrm>
                    <a:off x="522260" y="2971595"/>
                    <a:ext cx="530958" cy="928227"/>
                    <a:chOff x="522260" y="2971595"/>
                    <a:chExt cx="530958" cy="928227"/>
                  </a:xfrm>
                </p:grpSpPr>
                <p:sp>
                  <p:nvSpPr>
                    <p:cNvPr id="525" name="Google Shape;525;p5"/>
                    <p:cNvSpPr/>
                    <p:nvPr/>
                  </p:nvSpPr>
                  <p:spPr>
                    <a:xfrm>
                      <a:off x="531045" y="3193814"/>
                      <a:ext cx="510950" cy="50019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510950" h="500199" extrusionOk="0">
                          <a:moveTo>
                            <a:pt x="230344" y="500189"/>
                          </a:moveTo>
                          <a:cubicBezTo>
                            <a:pt x="153916" y="500507"/>
                            <a:pt x="77640" y="493446"/>
                            <a:pt x="2570" y="479108"/>
                          </a:cubicBezTo>
                          <a:cubicBezTo>
                            <a:pt x="-4606" y="452501"/>
                            <a:pt x="4348" y="418084"/>
                            <a:pt x="15841" y="404622"/>
                          </a:cubicBezTo>
                          <a:cubicBezTo>
                            <a:pt x="93" y="296672"/>
                            <a:pt x="174591" y="153479"/>
                            <a:pt x="126458" y="68770"/>
                          </a:cubicBezTo>
                          <a:cubicBezTo>
                            <a:pt x="128236" y="16510"/>
                            <a:pt x="219295" y="6350"/>
                            <a:pt x="261142" y="0"/>
                          </a:cubicBezTo>
                          <a:cubicBezTo>
                            <a:pt x="310926" y="4953"/>
                            <a:pt x="383443" y="12002"/>
                            <a:pt x="388777" y="70612"/>
                          </a:cubicBezTo>
                          <a:cubicBezTo>
                            <a:pt x="365980" y="191262"/>
                            <a:pt x="524603" y="342392"/>
                            <a:pt x="509998" y="472630"/>
                          </a:cubicBezTo>
                          <a:cubicBezTo>
                            <a:pt x="417936" y="491147"/>
                            <a:pt x="324248" y="500380"/>
                            <a:pt x="230344" y="500189"/>
                          </a:cubicBezTo>
                          <a:close/>
                        </a:path>
                      </a:pathLst>
                    </a:custGeom>
                    <a:solidFill>
                      <a:schemeClr val="lt2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526" name="Google Shape;526;p5"/>
                    <p:cNvSpPr/>
                    <p:nvPr/>
                  </p:nvSpPr>
                  <p:spPr>
                    <a:xfrm>
                      <a:off x="551585" y="3672350"/>
                      <a:ext cx="488949" cy="21462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8949" h="214629" extrusionOk="0">
                          <a:moveTo>
                            <a:pt x="243395" y="214630"/>
                          </a:moveTo>
                          <a:cubicBezTo>
                            <a:pt x="147256" y="214630"/>
                            <a:pt x="26352" y="160401"/>
                            <a:pt x="0" y="8001"/>
                          </a:cubicBezTo>
                          <a:cubicBezTo>
                            <a:pt x="165925" y="39751"/>
                            <a:pt x="327279" y="29528"/>
                            <a:pt x="488950" y="0"/>
                          </a:cubicBezTo>
                          <a:cubicBezTo>
                            <a:pt x="471043" y="147384"/>
                            <a:pt x="350266" y="214630"/>
                            <a:pt x="243395" y="214630"/>
                          </a:cubicBezTo>
                          <a:close/>
                        </a:path>
                      </a:pathLst>
                    </a:custGeom>
                    <a:solidFill>
                      <a:srgbClr val="C8F3F7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527" name="Google Shape;527;p5"/>
                    <p:cNvSpPr/>
                    <p:nvPr/>
                  </p:nvSpPr>
                  <p:spPr>
                    <a:xfrm>
                      <a:off x="685838" y="2977833"/>
                      <a:ext cx="219884" cy="23464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19884" h="234649" extrusionOk="0">
                          <a:moveTo>
                            <a:pt x="2590" y="234649"/>
                          </a:moveTo>
                          <a:cubicBezTo>
                            <a:pt x="7987" y="210011"/>
                            <a:pt x="-12142" y="33672"/>
                            <a:pt x="12877" y="45419"/>
                          </a:cubicBezTo>
                          <a:cubicBezTo>
                            <a:pt x="33197" y="50182"/>
                            <a:pt x="23545" y="24210"/>
                            <a:pt x="35038" y="16590"/>
                          </a:cubicBezTo>
                          <a:cubicBezTo>
                            <a:pt x="50913" y="906"/>
                            <a:pt x="85394" y="1604"/>
                            <a:pt x="109714" y="1922"/>
                          </a:cubicBezTo>
                          <a:cubicBezTo>
                            <a:pt x="145528" y="-936"/>
                            <a:pt x="189026" y="-6841"/>
                            <a:pt x="188835" y="38879"/>
                          </a:cubicBezTo>
                          <a:cubicBezTo>
                            <a:pt x="250875" y="39895"/>
                            <a:pt x="199503" y="186770"/>
                            <a:pt x="206869" y="233824"/>
                          </a:cubicBezTo>
                          <a:cubicBezTo>
                            <a:pt x="139369" y="212361"/>
                            <a:pt x="71932" y="215091"/>
                            <a:pt x="2590" y="234649"/>
                          </a:cubicBezTo>
                          <a:close/>
                        </a:path>
                      </a:pathLst>
                    </a:custGeom>
                    <a:solidFill>
                      <a:schemeClr val="dk2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528" name="Google Shape;528;p5"/>
                    <p:cNvSpPr/>
                    <p:nvPr/>
                  </p:nvSpPr>
                  <p:spPr>
                    <a:xfrm>
                      <a:off x="522260" y="2971595"/>
                      <a:ext cx="530958" cy="92822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530958" h="928227" extrusionOk="0">
                          <a:moveTo>
                            <a:pt x="516306" y="619347"/>
                          </a:moveTo>
                          <a:cubicBezTo>
                            <a:pt x="501638" y="504285"/>
                            <a:pt x="397942" y="417798"/>
                            <a:pt x="399530" y="298926"/>
                          </a:cubicBezTo>
                          <a:cubicBezTo>
                            <a:pt x="413182" y="300514"/>
                            <a:pt x="390830" y="254159"/>
                            <a:pt x="381178" y="244380"/>
                          </a:cubicBezTo>
                          <a:cubicBezTo>
                            <a:pt x="383210" y="187992"/>
                            <a:pt x="385369" y="132175"/>
                            <a:pt x="387528" y="75787"/>
                          </a:cubicBezTo>
                          <a:cubicBezTo>
                            <a:pt x="392481" y="54070"/>
                            <a:pt x="381559" y="34449"/>
                            <a:pt x="356731" y="40227"/>
                          </a:cubicBezTo>
                          <a:cubicBezTo>
                            <a:pt x="358255" y="-10573"/>
                            <a:pt x="307645" y="730"/>
                            <a:pt x="273609" y="1810"/>
                          </a:cubicBezTo>
                          <a:cubicBezTo>
                            <a:pt x="240780" y="1429"/>
                            <a:pt x="184074" y="-222"/>
                            <a:pt x="184328" y="45244"/>
                          </a:cubicBezTo>
                          <a:cubicBezTo>
                            <a:pt x="174803" y="45815"/>
                            <a:pt x="158928" y="42640"/>
                            <a:pt x="158928" y="56547"/>
                          </a:cubicBezTo>
                          <a:cubicBezTo>
                            <a:pt x="158928" y="118777"/>
                            <a:pt x="158039" y="180435"/>
                            <a:pt x="158357" y="242475"/>
                          </a:cubicBezTo>
                          <a:cubicBezTo>
                            <a:pt x="144260" y="248825"/>
                            <a:pt x="112383" y="292767"/>
                            <a:pt x="140577" y="307753"/>
                          </a:cubicBezTo>
                          <a:cubicBezTo>
                            <a:pt x="150102" y="385159"/>
                            <a:pt x="15736" y="506508"/>
                            <a:pt x="18784" y="626967"/>
                          </a:cubicBezTo>
                          <a:cubicBezTo>
                            <a:pt x="-3124" y="640493"/>
                            <a:pt x="-8013" y="706215"/>
                            <a:pt x="15672" y="712756"/>
                          </a:cubicBezTo>
                          <a:cubicBezTo>
                            <a:pt x="65075" y="1013238"/>
                            <a:pt x="505638" y="992854"/>
                            <a:pt x="526720" y="692753"/>
                          </a:cubicBezTo>
                          <a:cubicBezTo>
                            <a:pt x="534785" y="671862"/>
                            <a:pt x="531356" y="631984"/>
                            <a:pt x="516306" y="619347"/>
                          </a:cubicBezTo>
                          <a:close/>
                          <a:moveTo>
                            <a:pt x="498399" y="620300"/>
                          </a:moveTo>
                          <a:cubicBezTo>
                            <a:pt x="475749" y="621824"/>
                            <a:pt x="453079" y="623176"/>
                            <a:pt x="430391" y="624364"/>
                          </a:cubicBezTo>
                          <a:cubicBezTo>
                            <a:pt x="405708" y="518319"/>
                            <a:pt x="384842" y="411531"/>
                            <a:pt x="367780" y="304006"/>
                          </a:cubicBezTo>
                          <a:cubicBezTo>
                            <a:pt x="372606" y="303308"/>
                            <a:pt x="377432" y="302673"/>
                            <a:pt x="382194" y="301911"/>
                          </a:cubicBezTo>
                          <a:cubicBezTo>
                            <a:pt x="378511" y="420973"/>
                            <a:pt x="481889" y="506762"/>
                            <a:pt x="498399" y="620300"/>
                          </a:cubicBezTo>
                          <a:close/>
                          <a:moveTo>
                            <a:pt x="278689" y="312579"/>
                          </a:moveTo>
                          <a:cubicBezTo>
                            <a:pt x="287389" y="312198"/>
                            <a:pt x="296025" y="311690"/>
                            <a:pt x="304661" y="311118"/>
                          </a:cubicBezTo>
                          <a:cubicBezTo>
                            <a:pt x="318040" y="416738"/>
                            <a:pt x="331477" y="522383"/>
                            <a:pt x="344983" y="628047"/>
                          </a:cubicBezTo>
                          <a:cubicBezTo>
                            <a:pt x="322568" y="628809"/>
                            <a:pt x="300216" y="629507"/>
                            <a:pt x="277800" y="629952"/>
                          </a:cubicBezTo>
                          <a:cubicBezTo>
                            <a:pt x="271844" y="524237"/>
                            <a:pt x="272136" y="418262"/>
                            <a:pt x="278689" y="312579"/>
                          </a:cubicBezTo>
                          <a:close/>
                          <a:moveTo>
                            <a:pt x="322504" y="309531"/>
                          </a:moveTo>
                          <a:cubicBezTo>
                            <a:pt x="331775" y="308642"/>
                            <a:pt x="341046" y="307626"/>
                            <a:pt x="350317" y="306483"/>
                          </a:cubicBezTo>
                          <a:cubicBezTo>
                            <a:pt x="367253" y="413417"/>
                            <a:pt x="387928" y="519633"/>
                            <a:pt x="412357" y="625126"/>
                          </a:cubicBezTo>
                          <a:cubicBezTo>
                            <a:pt x="395910" y="625951"/>
                            <a:pt x="379400" y="626713"/>
                            <a:pt x="362954" y="627348"/>
                          </a:cubicBezTo>
                          <a:cubicBezTo>
                            <a:pt x="349111" y="521430"/>
                            <a:pt x="335541" y="415493"/>
                            <a:pt x="322250" y="309531"/>
                          </a:cubicBezTo>
                          <a:close/>
                          <a:moveTo>
                            <a:pt x="365684" y="58452"/>
                          </a:moveTo>
                          <a:cubicBezTo>
                            <a:pt x="375273" y="59277"/>
                            <a:pt x="368542" y="74581"/>
                            <a:pt x="369939" y="81248"/>
                          </a:cubicBezTo>
                          <a:lnTo>
                            <a:pt x="175946" y="137382"/>
                          </a:lnTo>
                          <a:cubicBezTo>
                            <a:pt x="175946" y="127984"/>
                            <a:pt x="175946" y="118332"/>
                            <a:pt x="175946" y="109125"/>
                          </a:cubicBezTo>
                          <a:cubicBezTo>
                            <a:pt x="212713" y="94837"/>
                            <a:pt x="258496" y="85947"/>
                            <a:pt x="287643" y="60547"/>
                          </a:cubicBezTo>
                          <a:cubicBezTo>
                            <a:pt x="313360" y="60611"/>
                            <a:pt x="339649" y="57309"/>
                            <a:pt x="365430" y="58452"/>
                          </a:cubicBezTo>
                          <a:close/>
                          <a:moveTo>
                            <a:pt x="175438" y="205454"/>
                          </a:moveTo>
                          <a:lnTo>
                            <a:pt x="366827" y="159671"/>
                          </a:lnTo>
                          <a:lnTo>
                            <a:pt x="364224" y="230791"/>
                          </a:lnTo>
                          <a:cubicBezTo>
                            <a:pt x="308090" y="199041"/>
                            <a:pt x="233033" y="208248"/>
                            <a:pt x="175311" y="231616"/>
                          </a:cubicBezTo>
                          <a:close/>
                          <a:moveTo>
                            <a:pt x="175438" y="187230"/>
                          </a:moveTo>
                          <a:cubicBezTo>
                            <a:pt x="175438" y="176688"/>
                            <a:pt x="175438" y="166084"/>
                            <a:pt x="175438" y="155480"/>
                          </a:cubicBezTo>
                          <a:lnTo>
                            <a:pt x="368796" y="99536"/>
                          </a:lnTo>
                          <a:lnTo>
                            <a:pt x="367272" y="141256"/>
                          </a:lnTo>
                          <a:close/>
                          <a:moveTo>
                            <a:pt x="229032" y="21622"/>
                          </a:moveTo>
                          <a:cubicBezTo>
                            <a:pt x="256401" y="25305"/>
                            <a:pt x="342570" y="-222"/>
                            <a:pt x="338760" y="40672"/>
                          </a:cubicBezTo>
                          <a:lnTo>
                            <a:pt x="201600" y="44418"/>
                          </a:lnTo>
                          <a:cubicBezTo>
                            <a:pt x="197155" y="28861"/>
                            <a:pt x="217793" y="22765"/>
                            <a:pt x="229096" y="21749"/>
                          </a:cubicBezTo>
                          <a:close/>
                          <a:moveTo>
                            <a:pt x="263830" y="59150"/>
                          </a:moveTo>
                          <a:cubicBezTo>
                            <a:pt x="235046" y="71260"/>
                            <a:pt x="205645" y="81858"/>
                            <a:pt x="175756" y="90900"/>
                          </a:cubicBezTo>
                          <a:lnTo>
                            <a:pt x="175756" y="63722"/>
                          </a:lnTo>
                          <a:cubicBezTo>
                            <a:pt x="201664" y="62897"/>
                            <a:pt x="238113" y="59976"/>
                            <a:pt x="263894" y="59404"/>
                          </a:cubicBezTo>
                          <a:close/>
                          <a:moveTo>
                            <a:pt x="260973" y="230600"/>
                          </a:moveTo>
                          <a:cubicBezTo>
                            <a:pt x="306439" y="226028"/>
                            <a:pt x="366891" y="233838"/>
                            <a:pt x="384036" y="283432"/>
                          </a:cubicBezTo>
                          <a:cubicBezTo>
                            <a:pt x="303873" y="296939"/>
                            <a:pt x="222193" y="298945"/>
                            <a:pt x="141466" y="289401"/>
                          </a:cubicBezTo>
                          <a:cubicBezTo>
                            <a:pt x="157404" y="243554"/>
                            <a:pt x="218110" y="233521"/>
                            <a:pt x="261036" y="230854"/>
                          </a:cubicBezTo>
                          <a:close/>
                          <a:moveTo>
                            <a:pt x="259639" y="630269"/>
                          </a:moveTo>
                          <a:cubicBezTo>
                            <a:pt x="238005" y="630606"/>
                            <a:pt x="216313" y="630796"/>
                            <a:pt x="194552" y="630841"/>
                          </a:cubicBezTo>
                          <a:cubicBezTo>
                            <a:pt x="210300" y="525005"/>
                            <a:pt x="226003" y="419176"/>
                            <a:pt x="241669" y="313341"/>
                          </a:cubicBezTo>
                          <a:cubicBezTo>
                            <a:pt x="248019" y="313341"/>
                            <a:pt x="254369" y="313341"/>
                            <a:pt x="260719" y="313341"/>
                          </a:cubicBezTo>
                          <a:cubicBezTo>
                            <a:pt x="254172" y="418871"/>
                            <a:pt x="253810" y="524694"/>
                            <a:pt x="259639" y="630269"/>
                          </a:cubicBezTo>
                          <a:close/>
                          <a:moveTo>
                            <a:pt x="177089" y="630904"/>
                          </a:moveTo>
                          <a:cubicBezTo>
                            <a:pt x="155309" y="630904"/>
                            <a:pt x="133528" y="630904"/>
                            <a:pt x="111748" y="630333"/>
                          </a:cubicBezTo>
                          <a:cubicBezTo>
                            <a:pt x="143498" y="524478"/>
                            <a:pt x="175248" y="418751"/>
                            <a:pt x="206490" y="312833"/>
                          </a:cubicBezTo>
                          <a:lnTo>
                            <a:pt x="224206" y="313277"/>
                          </a:lnTo>
                          <a:cubicBezTo>
                            <a:pt x="208630" y="419195"/>
                            <a:pt x="192920" y="525069"/>
                            <a:pt x="177089" y="630904"/>
                          </a:cubicBezTo>
                          <a:close/>
                          <a:moveTo>
                            <a:pt x="76759" y="501047"/>
                          </a:moveTo>
                          <a:cubicBezTo>
                            <a:pt x="112129" y="441801"/>
                            <a:pt x="157849" y="381857"/>
                            <a:pt x="157468" y="309721"/>
                          </a:cubicBezTo>
                          <a:cubicBezTo>
                            <a:pt x="168009" y="310737"/>
                            <a:pt x="178550" y="311499"/>
                            <a:pt x="189218" y="312071"/>
                          </a:cubicBezTo>
                          <a:cubicBezTo>
                            <a:pt x="157550" y="417906"/>
                            <a:pt x="125908" y="523887"/>
                            <a:pt x="94285" y="630015"/>
                          </a:cubicBezTo>
                          <a:cubicBezTo>
                            <a:pt x="74854" y="629571"/>
                            <a:pt x="55423" y="629126"/>
                            <a:pt x="35992" y="628491"/>
                          </a:cubicBezTo>
                          <a:cubicBezTo>
                            <a:pt x="33960" y="582454"/>
                            <a:pt x="54026" y="539591"/>
                            <a:pt x="76886" y="500920"/>
                          </a:cubicBezTo>
                          <a:close/>
                          <a:moveTo>
                            <a:pt x="356858" y="897604"/>
                          </a:moveTo>
                          <a:cubicBezTo>
                            <a:pt x="221222" y="951325"/>
                            <a:pt x="58725" y="859504"/>
                            <a:pt x="34024" y="716248"/>
                          </a:cubicBezTo>
                          <a:cubicBezTo>
                            <a:pt x="191294" y="742912"/>
                            <a:pt x="352178" y="739813"/>
                            <a:pt x="508305" y="707104"/>
                          </a:cubicBezTo>
                          <a:lnTo>
                            <a:pt x="509194" y="707549"/>
                          </a:lnTo>
                          <a:cubicBezTo>
                            <a:pt x="496145" y="793623"/>
                            <a:pt x="438030" y="866134"/>
                            <a:pt x="356858" y="897604"/>
                          </a:cubicBezTo>
                          <a:close/>
                          <a:moveTo>
                            <a:pt x="512560" y="681704"/>
                          </a:moveTo>
                          <a:cubicBezTo>
                            <a:pt x="511855" y="684092"/>
                            <a:pt x="510985" y="686422"/>
                            <a:pt x="509956" y="688689"/>
                          </a:cubicBezTo>
                          <a:cubicBezTo>
                            <a:pt x="348952" y="722706"/>
                            <a:pt x="182842" y="724865"/>
                            <a:pt x="21006" y="695039"/>
                          </a:cubicBezTo>
                          <a:cubicBezTo>
                            <a:pt x="14332" y="679355"/>
                            <a:pt x="14961" y="661511"/>
                            <a:pt x="22721" y="646335"/>
                          </a:cubicBezTo>
                          <a:cubicBezTo>
                            <a:pt x="183897" y="651967"/>
                            <a:pt x="345263" y="649148"/>
                            <a:pt x="506146" y="637889"/>
                          </a:cubicBezTo>
                          <a:cubicBezTo>
                            <a:pt x="514351" y="650945"/>
                            <a:pt x="516681" y="666845"/>
                            <a:pt x="512560" y="681704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sp>
                <p:nvSpPr>
                  <p:cNvPr id="529" name="Google Shape;529;p5"/>
                  <p:cNvSpPr/>
                  <p:nvPr/>
                </p:nvSpPr>
                <p:spPr>
                  <a:xfrm>
                    <a:off x="786939" y="372820"/>
                    <a:ext cx="17700" cy="2605200"/>
                  </a:xfrm>
                  <a:prstGeom prst="rect">
                    <a:avLst/>
                  </a:pr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sp>
              <p:nvSpPr>
                <p:cNvPr id="530" name="Google Shape;530;p5"/>
                <p:cNvSpPr/>
                <p:nvPr/>
              </p:nvSpPr>
              <p:spPr>
                <a:xfrm>
                  <a:off x="636125" y="3766050"/>
                  <a:ext cx="121425" cy="74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57" h="2972" extrusionOk="0">
                      <a:moveTo>
                        <a:pt x="0" y="0"/>
                      </a:moveTo>
                      <a:cubicBezTo>
                        <a:pt x="1186" y="1482"/>
                        <a:pt x="3080" y="2306"/>
                        <a:pt x="4857" y="2972"/>
                      </a:cubicBezTo>
                    </a:path>
                  </a:pathLst>
                </a:custGeom>
                <a:noFill/>
                <a:ln w="38100" cap="rnd" cmpd="sng">
                  <a:solidFill>
                    <a:schemeClr val="l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</p:grpSp>
        </p:grpSp>
        <p:grpSp>
          <p:nvGrpSpPr>
            <p:cNvPr id="531" name="Google Shape;531;p5"/>
            <p:cNvGrpSpPr/>
            <p:nvPr/>
          </p:nvGrpSpPr>
          <p:grpSpPr>
            <a:xfrm>
              <a:off x="6196930" y="7"/>
              <a:ext cx="985363" cy="2629685"/>
              <a:chOff x="6010934" y="1"/>
              <a:chExt cx="1046700" cy="2793377"/>
            </a:xfrm>
          </p:grpSpPr>
          <p:grpSp>
            <p:nvGrpSpPr>
              <p:cNvPr id="532" name="Google Shape;532;p5"/>
              <p:cNvGrpSpPr/>
              <p:nvPr/>
            </p:nvGrpSpPr>
            <p:grpSpPr>
              <a:xfrm>
                <a:off x="6010934" y="1746678"/>
                <a:ext cx="1046700" cy="1046700"/>
                <a:chOff x="764100" y="3623300"/>
                <a:chExt cx="1046700" cy="1046700"/>
              </a:xfrm>
            </p:grpSpPr>
            <p:sp>
              <p:nvSpPr>
                <p:cNvPr id="533" name="Google Shape;533;p5"/>
                <p:cNvSpPr/>
                <p:nvPr/>
              </p:nvSpPr>
              <p:spPr>
                <a:xfrm>
                  <a:off x="764100" y="3623300"/>
                  <a:ext cx="1046700" cy="1046700"/>
                </a:xfrm>
                <a:prstGeom prst="ellipse">
                  <a:avLst/>
                </a:prstGeom>
                <a:solidFill>
                  <a:srgbClr val="76DC35">
                    <a:alpha val="1006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34" name="Google Shape;534;p5"/>
                <p:cNvSpPr/>
                <p:nvPr/>
              </p:nvSpPr>
              <p:spPr>
                <a:xfrm>
                  <a:off x="922769" y="3781968"/>
                  <a:ext cx="729300" cy="729300"/>
                </a:xfrm>
                <a:prstGeom prst="ellipse">
                  <a:avLst/>
                </a:prstGeom>
                <a:solidFill>
                  <a:srgbClr val="76DC35">
                    <a:alpha val="1006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535" name="Google Shape;535;p5"/>
              <p:cNvGrpSpPr/>
              <p:nvPr/>
            </p:nvGrpSpPr>
            <p:grpSpPr>
              <a:xfrm>
                <a:off x="6308747" y="1"/>
                <a:ext cx="441786" cy="2571886"/>
                <a:chOff x="1121941" y="1609666"/>
                <a:chExt cx="404159" cy="2352837"/>
              </a:xfrm>
            </p:grpSpPr>
            <p:grpSp>
              <p:nvGrpSpPr>
                <p:cNvPr id="536" name="Google Shape;536;p5"/>
                <p:cNvGrpSpPr/>
                <p:nvPr/>
              </p:nvGrpSpPr>
              <p:grpSpPr>
                <a:xfrm>
                  <a:off x="1121941" y="1609666"/>
                  <a:ext cx="404159" cy="2352837"/>
                  <a:chOff x="1121941" y="1609666"/>
                  <a:chExt cx="404159" cy="2352837"/>
                </a:xfrm>
              </p:grpSpPr>
              <p:grpSp>
                <p:nvGrpSpPr>
                  <p:cNvPr id="537" name="Google Shape;537;p5"/>
                  <p:cNvGrpSpPr/>
                  <p:nvPr/>
                </p:nvGrpSpPr>
                <p:grpSpPr>
                  <a:xfrm>
                    <a:off x="1121941" y="2971595"/>
                    <a:ext cx="404159" cy="990908"/>
                    <a:chOff x="1121941" y="2969319"/>
                    <a:chExt cx="404159" cy="990908"/>
                  </a:xfrm>
                </p:grpSpPr>
                <p:sp>
                  <p:nvSpPr>
                    <p:cNvPr id="538" name="Google Shape;538;p5"/>
                    <p:cNvSpPr/>
                    <p:nvPr/>
                  </p:nvSpPr>
                  <p:spPr>
                    <a:xfrm>
                      <a:off x="1210876" y="2975878"/>
                      <a:ext cx="215728" cy="22282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15728" h="222824" extrusionOk="0">
                          <a:moveTo>
                            <a:pt x="14190" y="222824"/>
                          </a:moveTo>
                          <a:cubicBezTo>
                            <a:pt x="13301" y="174692"/>
                            <a:pt x="-21687" y="79251"/>
                            <a:pt x="21620" y="60582"/>
                          </a:cubicBezTo>
                          <a:cubicBezTo>
                            <a:pt x="36987" y="27244"/>
                            <a:pt x="55021" y="2797"/>
                            <a:pt x="105440" y="321"/>
                          </a:cubicBezTo>
                          <a:cubicBezTo>
                            <a:pt x="154017" y="-2156"/>
                            <a:pt x="177385" y="9655"/>
                            <a:pt x="182021" y="37976"/>
                          </a:cubicBezTo>
                          <a:cubicBezTo>
                            <a:pt x="233265" y="47692"/>
                            <a:pt x="210405" y="171326"/>
                            <a:pt x="211993" y="215776"/>
                          </a:cubicBezTo>
                          <a:cubicBezTo>
                            <a:pt x="143159" y="198060"/>
                            <a:pt x="79024" y="196790"/>
                            <a:pt x="14190" y="222824"/>
                          </a:cubicBezTo>
                          <a:close/>
                        </a:path>
                      </a:pathLst>
                    </a:custGeom>
                    <a:solidFill>
                      <a:schemeClr val="dk2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539" name="Google Shape;539;p5"/>
                    <p:cNvSpPr/>
                    <p:nvPr/>
                  </p:nvSpPr>
                  <p:spPr>
                    <a:xfrm>
                      <a:off x="1160257" y="3179981"/>
                      <a:ext cx="324636" cy="22947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24636" h="229478" extrusionOk="0">
                          <a:moveTo>
                            <a:pt x="1626" y="229478"/>
                          </a:moveTo>
                          <a:cubicBezTo>
                            <a:pt x="-8216" y="108447"/>
                            <a:pt x="24042" y="-8456"/>
                            <a:pt x="169393" y="878"/>
                          </a:cubicBezTo>
                          <a:cubicBezTo>
                            <a:pt x="307379" y="-10678"/>
                            <a:pt x="337541" y="93334"/>
                            <a:pt x="320206" y="222176"/>
                          </a:cubicBezTo>
                          <a:cubicBezTo>
                            <a:pt x="210923" y="232019"/>
                            <a:pt x="109767" y="228018"/>
                            <a:pt x="1626" y="229478"/>
                          </a:cubicBezTo>
                          <a:close/>
                        </a:path>
                      </a:pathLst>
                    </a:custGeom>
                    <a:solidFill>
                      <a:schemeClr val="lt2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540" name="Google Shape;540;p5"/>
                    <p:cNvSpPr/>
                    <p:nvPr/>
                  </p:nvSpPr>
                  <p:spPr>
                    <a:xfrm>
                      <a:off x="1128931" y="3411844"/>
                      <a:ext cx="389306" cy="54060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89306" h="540604" extrusionOk="0">
                          <a:moveTo>
                            <a:pt x="192718" y="540604"/>
                          </a:moveTo>
                          <a:cubicBezTo>
                            <a:pt x="42795" y="527142"/>
                            <a:pt x="232596" y="425161"/>
                            <a:pt x="116836" y="455260"/>
                          </a:cubicBezTo>
                          <a:cubicBezTo>
                            <a:pt x="83054" y="460150"/>
                            <a:pt x="19744" y="479835"/>
                            <a:pt x="7679" y="435512"/>
                          </a:cubicBezTo>
                          <a:cubicBezTo>
                            <a:pt x="-6227" y="397920"/>
                            <a:pt x="57844" y="371440"/>
                            <a:pt x="34857" y="364582"/>
                          </a:cubicBezTo>
                          <a:cubicBezTo>
                            <a:pt x="15807" y="363122"/>
                            <a:pt x="3107" y="353533"/>
                            <a:pt x="1393" y="338801"/>
                          </a:cubicBezTo>
                          <a:cubicBezTo>
                            <a:pt x="-3560" y="319434"/>
                            <a:pt x="17585" y="304638"/>
                            <a:pt x="35175" y="291748"/>
                          </a:cubicBezTo>
                          <a:cubicBezTo>
                            <a:pt x="33651" y="285398"/>
                            <a:pt x="30158" y="276762"/>
                            <a:pt x="28380" y="270412"/>
                          </a:cubicBezTo>
                          <a:cubicBezTo>
                            <a:pt x="-19689" y="256061"/>
                            <a:pt x="-258" y="192307"/>
                            <a:pt x="38985" y="180877"/>
                          </a:cubicBezTo>
                          <a:cubicBezTo>
                            <a:pt x="42490" y="180629"/>
                            <a:pt x="45138" y="177588"/>
                            <a:pt x="44890" y="174082"/>
                          </a:cubicBezTo>
                          <a:cubicBezTo>
                            <a:pt x="44643" y="170577"/>
                            <a:pt x="41601" y="167929"/>
                            <a:pt x="38096" y="168177"/>
                          </a:cubicBezTo>
                          <a:cubicBezTo>
                            <a:pt x="3044" y="163224"/>
                            <a:pt x="21776" y="119663"/>
                            <a:pt x="43303" y="106836"/>
                          </a:cubicBezTo>
                          <a:cubicBezTo>
                            <a:pt x="74418" y="82706"/>
                            <a:pt x="71370" y="31969"/>
                            <a:pt x="69020" y="5680"/>
                          </a:cubicBezTo>
                          <a:cubicBezTo>
                            <a:pt x="85911" y="5045"/>
                            <a:pt x="131758" y="4664"/>
                            <a:pt x="151570" y="4601"/>
                          </a:cubicBezTo>
                          <a:cubicBezTo>
                            <a:pt x="174303" y="59274"/>
                            <a:pt x="87499" y="134903"/>
                            <a:pt x="126170" y="158652"/>
                          </a:cubicBezTo>
                          <a:cubicBezTo>
                            <a:pt x="332545" y="108296"/>
                            <a:pt x="234120" y="166526"/>
                            <a:pt x="237422" y="1362"/>
                          </a:cubicBezTo>
                          <a:cubicBezTo>
                            <a:pt x="249741" y="-2130"/>
                            <a:pt x="299271" y="2378"/>
                            <a:pt x="325624" y="854"/>
                          </a:cubicBezTo>
                          <a:cubicBezTo>
                            <a:pt x="266823" y="105439"/>
                            <a:pt x="408174" y="108804"/>
                            <a:pt x="387155" y="185449"/>
                          </a:cubicBezTo>
                          <a:cubicBezTo>
                            <a:pt x="375090" y="210849"/>
                            <a:pt x="334958" y="200752"/>
                            <a:pt x="326830" y="215802"/>
                          </a:cubicBezTo>
                          <a:cubicBezTo>
                            <a:pt x="326830" y="221707"/>
                            <a:pt x="332101" y="222152"/>
                            <a:pt x="337054" y="222152"/>
                          </a:cubicBezTo>
                          <a:cubicBezTo>
                            <a:pt x="407539" y="236439"/>
                            <a:pt x="379472" y="299177"/>
                            <a:pt x="313876" y="302733"/>
                          </a:cubicBezTo>
                          <a:cubicBezTo>
                            <a:pt x="286508" y="321783"/>
                            <a:pt x="354897" y="305337"/>
                            <a:pt x="360866" y="348326"/>
                          </a:cubicBezTo>
                          <a:cubicBezTo>
                            <a:pt x="367661" y="376711"/>
                            <a:pt x="350135" y="382108"/>
                            <a:pt x="333307" y="403444"/>
                          </a:cubicBezTo>
                          <a:cubicBezTo>
                            <a:pt x="365565" y="417414"/>
                            <a:pt x="387663" y="440084"/>
                            <a:pt x="362200" y="476469"/>
                          </a:cubicBezTo>
                          <a:cubicBezTo>
                            <a:pt x="318321" y="516411"/>
                            <a:pt x="249868" y="528857"/>
                            <a:pt x="192718" y="540604"/>
                          </a:cubicBezTo>
                          <a:close/>
                        </a:path>
                      </a:pathLst>
                    </a:custGeom>
                    <a:solidFill>
                      <a:srgbClr val="CFE5BD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541" name="Google Shape;541;p5"/>
                    <p:cNvSpPr/>
                    <p:nvPr/>
                  </p:nvSpPr>
                  <p:spPr>
                    <a:xfrm>
                      <a:off x="1121941" y="2969319"/>
                      <a:ext cx="404159" cy="99090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04159" h="990908" extrusionOk="0">
                          <a:moveTo>
                            <a:pt x="396558" y="583905"/>
                          </a:moveTo>
                          <a:cubicBezTo>
                            <a:pt x="363665" y="545170"/>
                            <a:pt x="299149" y="524850"/>
                            <a:pt x="338075" y="447063"/>
                          </a:cubicBezTo>
                          <a:cubicBezTo>
                            <a:pt x="339535" y="444205"/>
                            <a:pt x="370904" y="448269"/>
                            <a:pt x="367920" y="426933"/>
                          </a:cubicBezTo>
                          <a:cubicBezTo>
                            <a:pt x="376619" y="356321"/>
                            <a:pt x="377762" y="266786"/>
                            <a:pt x="312865" y="222019"/>
                          </a:cubicBezTo>
                          <a:cubicBezTo>
                            <a:pt x="314326" y="182014"/>
                            <a:pt x="328359" y="29931"/>
                            <a:pt x="274257" y="35328"/>
                          </a:cubicBezTo>
                          <a:cubicBezTo>
                            <a:pt x="255207" y="-16234"/>
                            <a:pt x="119635" y="-11789"/>
                            <a:pt x="115888" y="51521"/>
                          </a:cubicBezTo>
                          <a:cubicBezTo>
                            <a:pt x="66358" y="56474"/>
                            <a:pt x="92711" y="194840"/>
                            <a:pt x="93600" y="232242"/>
                          </a:cubicBezTo>
                          <a:cubicBezTo>
                            <a:pt x="31814" y="278470"/>
                            <a:pt x="26607" y="363941"/>
                            <a:pt x="28766" y="435442"/>
                          </a:cubicBezTo>
                          <a:cubicBezTo>
                            <a:pt x="29211" y="460842"/>
                            <a:pt x="57849" y="448840"/>
                            <a:pt x="70740" y="450746"/>
                          </a:cubicBezTo>
                          <a:cubicBezTo>
                            <a:pt x="73851" y="483511"/>
                            <a:pt x="74994" y="521611"/>
                            <a:pt x="46991" y="544408"/>
                          </a:cubicBezTo>
                          <a:cubicBezTo>
                            <a:pt x="20829" y="559775"/>
                            <a:pt x="1906" y="611464"/>
                            <a:pt x="44133" y="617497"/>
                          </a:cubicBezTo>
                          <a:cubicBezTo>
                            <a:pt x="890" y="630197"/>
                            <a:pt x="-22097" y="700682"/>
                            <a:pt x="29973" y="716557"/>
                          </a:cubicBezTo>
                          <a:cubicBezTo>
                            <a:pt x="31179" y="718461"/>
                            <a:pt x="32132" y="730336"/>
                            <a:pt x="35878" y="733384"/>
                          </a:cubicBezTo>
                          <a:cubicBezTo>
                            <a:pt x="-9588" y="750021"/>
                            <a:pt x="-11620" y="809584"/>
                            <a:pt x="41276" y="813584"/>
                          </a:cubicBezTo>
                          <a:cubicBezTo>
                            <a:pt x="-3746" y="839747"/>
                            <a:pt x="-8318" y="908200"/>
                            <a:pt x="53150" y="912772"/>
                          </a:cubicBezTo>
                          <a:cubicBezTo>
                            <a:pt x="88837" y="913153"/>
                            <a:pt x="124016" y="903310"/>
                            <a:pt x="159259" y="898421"/>
                          </a:cubicBezTo>
                          <a:cubicBezTo>
                            <a:pt x="137224" y="913788"/>
                            <a:pt x="124270" y="946998"/>
                            <a:pt x="142368" y="970176"/>
                          </a:cubicBezTo>
                          <a:cubicBezTo>
                            <a:pt x="170879" y="1006688"/>
                            <a:pt x="222568" y="986051"/>
                            <a:pt x="258319" y="975319"/>
                          </a:cubicBezTo>
                          <a:cubicBezTo>
                            <a:pt x="297562" y="961285"/>
                            <a:pt x="346012" y="957857"/>
                            <a:pt x="374079" y="923821"/>
                          </a:cubicBezTo>
                          <a:cubicBezTo>
                            <a:pt x="397638" y="896008"/>
                            <a:pt x="385382" y="849653"/>
                            <a:pt x="346647" y="845652"/>
                          </a:cubicBezTo>
                          <a:cubicBezTo>
                            <a:pt x="371279" y="834501"/>
                            <a:pt x="382207" y="805495"/>
                            <a:pt x="371057" y="780857"/>
                          </a:cubicBezTo>
                          <a:cubicBezTo>
                            <a:pt x="362344" y="761610"/>
                            <a:pt x="342259" y="750123"/>
                            <a:pt x="321247" y="752371"/>
                          </a:cubicBezTo>
                          <a:cubicBezTo>
                            <a:pt x="385382" y="748434"/>
                            <a:pt x="427991" y="685505"/>
                            <a:pt x="350584" y="659597"/>
                          </a:cubicBezTo>
                          <a:cubicBezTo>
                            <a:pt x="302515" y="655787"/>
                            <a:pt x="436690" y="669821"/>
                            <a:pt x="396558" y="583905"/>
                          </a:cubicBezTo>
                          <a:close/>
                          <a:moveTo>
                            <a:pt x="291339" y="83525"/>
                          </a:moveTo>
                          <a:cubicBezTo>
                            <a:pt x="291847" y="98828"/>
                            <a:pt x="292418" y="114132"/>
                            <a:pt x="292926" y="129435"/>
                          </a:cubicBezTo>
                          <a:lnTo>
                            <a:pt x="105792" y="175981"/>
                          </a:lnTo>
                          <a:cubicBezTo>
                            <a:pt x="105030" y="163916"/>
                            <a:pt x="104776" y="151851"/>
                            <a:pt x="104776" y="139786"/>
                          </a:cubicBezTo>
                          <a:cubicBezTo>
                            <a:pt x="166307" y="129753"/>
                            <a:pt x="229172" y="100162"/>
                            <a:pt x="291085" y="83525"/>
                          </a:cubicBezTo>
                          <a:close/>
                          <a:moveTo>
                            <a:pt x="293561" y="147533"/>
                          </a:moveTo>
                          <a:lnTo>
                            <a:pt x="295847" y="212049"/>
                          </a:lnTo>
                          <a:cubicBezTo>
                            <a:pt x="235459" y="188897"/>
                            <a:pt x="168117" y="192212"/>
                            <a:pt x="110300" y="221193"/>
                          </a:cubicBezTo>
                          <a:cubicBezTo>
                            <a:pt x="109094" y="212113"/>
                            <a:pt x="108141" y="202969"/>
                            <a:pt x="107379" y="193824"/>
                          </a:cubicBezTo>
                          <a:close/>
                          <a:moveTo>
                            <a:pt x="194057" y="16152"/>
                          </a:moveTo>
                          <a:cubicBezTo>
                            <a:pt x="213869" y="14056"/>
                            <a:pt x="248984" y="13548"/>
                            <a:pt x="256096" y="36979"/>
                          </a:cubicBezTo>
                          <a:cubicBezTo>
                            <a:pt x="215139" y="41107"/>
                            <a:pt x="174181" y="45615"/>
                            <a:pt x="133224" y="49679"/>
                          </a:cubicBezTo>
                          <a:cubicBezTo>
                            <a:pt x="136208" y="21613"/>
                            <a:pt x="171768" y="18438"/>
                            <a:pt x="193803" y="16152"/>
                          </a:cubicBezTo>
                          <a:close/>
                          <a:moveTo>
                            <a:pt x="111507" y="70444"/>
                          </a:moveTo>
                          <a:cubicBezTo>
                            <a:pt x="137605" y="72095"/>
                            <a:pt x="295276" y="37170"/>
                            <a:pt x="290323" y="65554"/>
                          </a:cubicBezTo>
                          <a:cubicBezTo>
                            <a:pt x="228918" y="86446"/>
                            <a:pt x="165355" y="103083"/>
                            <a:pt x="105093" y="126197"/>
                          </a:cubicBezTo>
                          <a:cubicBezTo>
                            <a:pt x="106681" y="108417"/>
                            <a:pt x="102680" y="86065"/>
                            <a:pt x="111189" y="70444"/>
                          </a:cubicBezTo>
                          <a:close/>
                          <a:moveTo>
                            <a:pt x="46419" y="432902"/>
                          </a:moveTo>
                          <a:cubicBezTo>
                            <a:pt x="42609" y="356067"/>
                            <a:pt x="52769" y="256499"/>
                            <a:pt x="137034" y="227416"/>
                          </a:cubicBezTo>
                          <a:cubicBezTo>
                            <a:pt x="293561" y="176616"/>
                            <a:pt x="379921" y="271866"/>
                            <a:pt x="350521" y="426870"/>
                          </a:cubicBezTo>
                          <a:close/>
                          <a:moveTo>
                            <a:pt x="262319" y="567204"/>
                          </a:moveTo>
                          <a:lnTo>
                            <a:pt x="131636" y="595081"/>
                          </a:lnTo>
                          <a:cubicBezTo>
                            <a:pt x="113348" y="568538"/>
                            <a:pt x="184595" y="524850"/>
                            <a:pt x="164974" y="448459"/>
                          </a:cubicBezTo>
                          <a:lnTo>
                            <a:pt x="238443" y="446999"/>
                          </a:lnTo>
                          <a:cubicBezTo>
                            <a:pt x="232189" y="488604"/>
                            <a:pt x="240558" y="531086"/>
                            <a:pt x="262129" y="567204"/>
                          </a:cubicBezTo>
                          <a:close/>
                          <a:moveTo>
                            <a:pt x="36069" y="586890"/>
                          </a:moveTo>
                          <a:cubicBezTo>
                            <a:pt x="68771" y="527644"/>
                            <a:pt x="97854" y="542440"/>
                            <a:pt x="88456" y="450238"/>
                          </a:cubicBezTo>
                          <a:lnTo>
                            <a:pt x="147194" y="449031"/>
                          </a:lnTo>
                          <a:cubicBezTo>
                            <a:pt x="167514" y="524469"/>
                            <a:pt x="99442" y="554759"/>
                            <a:pt x="112269" y="599272"/>
                          </a:cubicBezTo>
                          <a:cubicBezTo>
                            <a:pt x="91758" y="603272"/>
                            <a:pt x="37466" y="620926"/>
                            <a:pt x="35878" y="586890"/>
                          </a:cubicBezTo>
                          <a:close/>
                          <a:moveTo>
                            <a:pt x="354521" y="867496"/>
                          </a:moveTo>
                          <a:cubicBezTo>
                            <a:pt x="402781" y="909914"/>
                            <a:pt x="318771" y="944458"/>
                            <a:pt x="283211" y="949347"/>
                          </a:cubicBezTo>
                          <a:cubicBezTo>
                            <a:pt x="248095" y="957158"/>
                            <a:pt x="212154" y="978875"/>
                            <a:pt x="175642" y="970239"/>
                          </a:cubicBezTo>
                          <a:cubicBezTo>
                            <a:pt x="158497" y="964588"/>
                            <a:pt x="146178" y="949094"/>
                            <a:pt x="153544" y="930805"/>
                          </a:cubicBezTo>
                          <a:cubicBezTo>
                            <a:pt x="160021" y="906612"/>
                            <a:pt x="304483" y="850160"/>
                            <a:pt x="354331" y="867496"/>
                          </a:cubicBezTo>
                          <a:close/>
                          <a:moveTo>
                            <a:pt x="354204" y="786153"/>
                          </a:moveTo>
                          <a:cubicBezTo>
                            <a:pt x="394399" y="853463"/>
                            <a:pt x="147765" y="877339"/>
                            <a:pt x="105157" y="889086"/>
                          </a:cubicBezTo>
                          <a:cubicBezTo>
                            <a:pt x="51372" y="908136"/>
                            <a:pt x="-12699" y="873592"/>
                            <a:pt x="53912" y="821966"/>
                          </a:cubicBezTo>
                          <a:cubicBezTo>
                            <a:pt x="113793" y="817648"/>
                            <a:pt x="325502" y="741766"/>
                            <a:pt x="354013" y="786153"/>
                          </a:cubicBezTo>
                          <a:close/>
                          <a:moveTo>
                            <a:pt x="293053" y="674392"/>
                          </a:moveTo>
                          <a:cubicBezTo>
                            <a:pt x="319977" y="665884"/>
                            <a:pt x="378143" y="666963"/>
                            <a:pt x="373000" y="710841"/>
                          </a:cubicBezTo>
                          <a:cubicBezTo>
                            <a:pt x="350838" y="738020"/>
                            <a:pt x="307214" y="742210"/>
                            <a:pt x="275972" y="753831"/>
                          </a:cubicBezTo>
                          <a:cubicBezTo>
                            <a:pt x="232030" y="758022"/>
                            <a:pt x="61977" y="815490"/>
                            <a:pt x="26988" y="789454"/>
                          </a:cubicBezTo>
                          <a:cubicBezTo>
                            <a:pt x="-10032" y="761896"/>
                            <a:pt x="65088" y="743608"/>
                            <a:pt x="53912" y="723859"/>
                          </a:cubicBezTo>
                          <a:cubicBezTo>
                            <a:pt x="132462" y="707666"/>
                            <a:pt x="214059" y="690648"/>
                            <a:pt x="292863" y="674392"/>
                          </a:cubicBezTo>
                          <a:close/>
                          <a:moveTo>
                            <a:pt x="354648" y="639531"/>
                          </a:moveTo>
                          <a:cubicBezTo>
                            <a:pt x="294323" y="652993"/>
                            <a:pt x="239840" y="662772"/>
                            <a:pt x="179515" y="676044"/>
                          </a:cubicBezTo>
                          <a:lnTo>
                            <a:pt x="47308" y="704555"/>
                          </a:lnTo>
                          <a:cubicBezTo>
                            <a:pt x="37021" y="705889"/>
                            <a:pt x="23750" y="694522"/>
                            <a:pt x="19241" y="685505"/>
                          </a:cubicBezTo>
                          <a:cubicBezTo>
                            <a:pt x="-15620" y="609813"/>
                            <a:pt x="264224" y="596160"/>
                            <a:pt x="316294" y="573745"/>
                          </a:cubicBezTo>
                          <a:cubicBezTo>
                            <a:pt x="326899" y="571459"/>
                            <a:pt x="326835" y="553298"/>
                            <a:pt x="314961" y="555838"/>
                          </a:cubicBezTo>
                          <a:lnTo>
                            <a:pt x="281687" y="563331"/>
                          </a:lnTo>
                          <a:cubicBezTo>
                            <a:pt x="258871" y="529206"/>
                            <a:pt x="249695" y="487760"/>
                            <a:pt x="255969" y="447190"/>
                          </a:cubicBezTo>
                          <a:lnTo>
                            <a:pt x="321946" y="445856"/>
                          </a:lnTo>
                          <a:cubicBezTo>
                            <a:pt x="294831" y="486433"/>
                            <a:pt x="311722" y="544154"/>
                            <a:pt x="352870" y="568347"/>
                          </a:cubicBezTo>
                          <a:cubicBezTo>
                            <a:pt x="382398" y="583334"/>
                            <a:pt x="401575" y="632483"/>
                            <a:pt x="354458" y="639531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sp>
                <p:nvSpPr>
                  <p:cNvPr id="542" name="Google Shape;542;p5"/>
                  <p:cNvSpPr/>
                  <p:nvPr/>
                </p:nvSpPr>
                <p:spPr>
                  <a:xfrm>
                    <a:off x="1308648" y="1609666"/>
                    <a:ext cx="17700" cy="1368300"/>
                  </a:xfrm>
                  <a:prstGeom prst="rect">
                    <a:avLst/>
                  </a:pr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sp>
              <p:nvSpPr>
                <p:cNvPr id="543" name="Google Shape;543;p5"/>
                <p:cNvSpPr/>
                <p:nvPr/>
              </p:nvSpPr>
              <p:spPr>
                <a:xfrm>
                  <a:off x="1183450" y="3621050"/>
                  <a:ext cx="70700" cy="181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28" h="725" extrusionOk="0">
                      <a:moveTo>
                        <a:pt x="0" y="725"/>
                      </a:moveTo>
                      <a:cubicBezTo>
                        <a:pt x="930" y="439"/>
                        <a:pt x="1889" y="256"/>
                        <a:pt x="2828" y="0"/>
                      </a:cubicBezTo>
                    </a:path>
                  </a:pathLst>
                </a:custGeom>
                <a:noFill/>
                <a:ln w="28575" cap="rnd" cmpd="sng">
                  <a:solidFill>
                    <a:schemeClr val="l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544" name="Google Shape;544;p5"/>
                <p:cNvSpPr/>
                <p:nvPr/>
              </p:nvSpPr>
              <p:spPr>
                <a:xfrm>
                  <a:off x="1188900" y="3717125"/>
                  <a:ext cx="76125" cy="18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45" h="724" extrusionOk="0">
                      <a:moveTo>
                        <a:pt x="0" y="724"/>
                      </a:moveTo>
                      <a:cubicBezTo>
                        <a:pt x="995" y="410"/>
                        <a:pt x="2019" y="187"/>
                        <a:pt x="3045" y="0"/>
                      </a:cubicBezTo>
                    </a:path>
                  </a:pathLst>
                </a:custGeom>
                <a:noFill/>
                <a:ln w="28575" cap="rnd" cmpd="sng">
                  <a:solidFill>
                    <a:schemeClr val="l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545" name="Google Shape;545;p5"/>
                <p:cNvSpPr/>
                <p:nvPr/>
              </p:nvSpPr>
              <p:spPr>
                <a:xfrm>
                  <a:off x="1185275" y="3820425"/>
                  <a:ext cx="39875" cy="9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95" h="362" extrusionOk="0">
                      <a:moveTo>
                        <a:pt x="0" y="362"/>
                      </a:moveTo>
                      <a:cubicBezTo>
                        <a:pt x="526" y="219"/>
                        <a:pt x="1059" y="97"/>
                        <a:pt x="1595" y="0"/>
                      </a:cubicBezTo>
                    </a:path>
                  </a:pathLst>
                </a:custGeom>
                <a:noFill/>
                <a:ln w="28575" cap="rnd" cmpd="sng">
                  <a:solidFill>
                    <a:schemeClr val="l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546" name="Google Shape;546;p5"/>
                <p:cNvSpPr/>
                <p:nvPr/>
              </p:nvSpPr>
              <p:spPr>
                <a:xfrm>
                  <a:off x="1301250" y="3911025"/>
                  <a:ext cx="18125" cy="7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5" h="290" extrusionOk="0">
                      <a:moveTo>
                        <a:pt x="0" y="290"/>
                      </a:moveTo>
                      <a:cubicBezTo>
                        <a:pt x="363" y="145"/>
                        <a:pt x="363" y="145"/>
                        <a:pt x="725" y="0"/>
                      </a:cubicBezTo>
                    </a:path>
                  </a:pathLst>
                </a:custGeom>
                <a:noFill/>
                <a:ln w="28575" cap="rnd" cmpd="sng">
                  <a:solidFill>
                    <a:schemeClr val="l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</p:grpSp>
        </p:grpSp>
        <p:grpSp>
          <p:nvGrpSpPr>
            <p:cNvPr id="547" name="Google Shape;547;p5"/>
            <p:cNvGrpSpPr/>
            <p:nvPr/>
          </p:nvGrpSpPr>
          <p:grpSpPr>
            <a:xfrm>
              <a:off x="7192739" y="3730341"/>
              <a:ext cx="148551" cy="170121"/>
              <a:chOff x="3462796" y="2555878"/>
              <a:chExt cx="157798" cy="180711"/>
            </a:xfrm>
          </p:grpSpPr>
          <p:sp>
            <p:nvSpPr>
              <p:cNvPr id="548" name="Google Shape;548;p5"/>
              <p:cNvSpPr/>
              <p:nvPr/>
            </p:nvSpPr>
            <p:spPr>
              <a:xfrm>
                <a:off x="3528860" y="2555878"/>
                <a:ext cx="20839" cy="53711"/>
              </a:xfrm>
              <a:custGeom>
                <a:avLst/>
                <a:gdLst/>
                <a:ahLst/>
                <a:cxnLst/>
                <a:rect l="l" t="t" r="r" b="b"/>
                <a:pathLst>
                  <a:path w="20839" h="53711" extrusionOk="0">
                    <a:moveTo>
                      <a:pt x="9741" y="60"/>
                    </a:moveTo>
                    <a:cubicBezTo>
                      <a:pt x="-2451" y="2600"/>
                      <a:pt x="-4483" y="55686"/>
                      <a:pt x="11074" y="53654"/>
                    </a:cubicBezTo>
                    <a:cubicBezTo>
                      <a:pt x="23266" y="51114"/>
                      <a:pt x="25362" y="-2035"/>
                      <a:pt x="9741" y="6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49" name="Google Shape;549;p5"/>
              <p:cNvSpPr/>
              <p:nvPr/>
            </p:nvSpPr>
            <p:spPr>
              <a:xfrm>
                <a:off x="3528860" y="2682878"/>
                <a:ext cx="20839" cy="53711"/>
              </a:xfrm>
              <a:custGeom>
                <a:avLst/>
                <a:gdLst/>
                <a:ahLst/>
                <a:cxnLst/>
                <a:rect l="l" t="t" r="r" b="b"/>
                <a:pathLst>
                  <a:path w="20839" h="53711" extrusionOk="0">
                    <a:moveTo>
                      <a:pt x="9741" y="60"/>
                    </a:moveTo>
                    <a:cubicBezTo>
                      <a:pt x="-2451" y="2600"/>
                      <a:pt x="-4483" y="55686"/>
                      <a:pt x="11074" y="53654"/>
                    </a:cubicBezTo>
                    <a:cubicBezTo>
                      <a:pt x="23266" y="51114"/>
                      <a:pt x="25362" y="-2035"/>
                      <a:pt x="9741" y="6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50" name="Google Shape;550;p5"/>
              <p:cNvSpPr/>
              <p:nvPr/>
            </p:nvSpPr>
            <p:spPr>
              <a:xfrm>
                <a:off x="3571315" y="2597137"/>
                <a:ext cx="47570" cy="33554"/>
              </a:xfrm>
              <a:custGeom>
                <a:avLst/>
                <a:gdLst/>
                <a:ahLst/>
                <a:cxnLst/>
                <a:rect l="l" t="t" r="r" b="b"/>
                <a:pathLst>
                  <a:path w="47570" h="33554" extrusionOk="0">
                    <a:moveTo>
                      <a:pt x="47423" y="3886"/>
                    </a:moveTo>
                    <a:cubicBezTo>
                      <a:pt x="36183" y="-9449"/>
                      <a:pt x="10910" y="15189"/>
                      <a:pt x="306" y="22936"/>
                    </a:cubicBezTo>
                    <a:cubicBezTo>
                      <a:pt x="-4584" y="50305"/>
                      <a:pt x="50788" y="17729"/>
                      <a:pt x="47423" y="388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51" name="Google Shape;551;p5"/>
              <p:cNvSpPr/>
              <p:nvPr/>
            </p:nvSpPr>
            <p:spPr>
              <a:xfrm>
                <a:off x="3572203" y="2660050"/>
                <a:ext cx="48391" cy="35006"/>
              </a:xfrm>
              <a:custGeom>
                <a:avLst/>
                <a:gdLst/>
                <a:ahLst/>
                <a:cxnLst/>
                <a:rect l="l" t="t" r="r" b="b"/>
                <a:pathLst>
                  <a:path w="48391" h="35006" extrusionOk="0">
                    <a:moveTo>
                      <a:pt x="45900" y="20221"/>
                    </a:moveTo>
                    <a:cubicBezTo>
                      <a:pt x="32120" y="15713"/>
                      <a:pt x="14849" y="-8608"/>
                      <a:pt x="1450" y="3203"/>
                    </a:cubicBezTo>
                    <a:cubicBezTo>
                      <a:pt x="-11123" y="21047"/>
                      <a:pt x="62664" y="54384"/>
                      <a:pt x="45900" y="2022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52" name="Google Shape;552;p5"/>
              <p:cNvSpPr/>
              <p:nvPr/>
            </p:nvSpPr>
            <p:spPr>
              <a:xfrm>
                <a:off x="3466564" y="2662661"/>
                <a:ext cx="42019" cy="33548"/>
              </a:xfrm>
              <a:custGeom>
                <a:avLst/>
                <a:gdLst/>
                <a:ahLst/>
                <a:cxnLst/>
                <a:rect l="l" t="t" r="r" b="b"/>
                <a:pathLst>
                  <a:path w="42019" h="33548" extrusionOk="0">
                    <a:moveTo>
                      <a:pt x="41239" y="1798"/>
                    </a:moveTo>
                    <a:cubicBezTo>
                      <a:pt x="31397" y="-7981"/>
                      <a:pt x="-17625" y="24912"/>
                      <a:pt x="6695" y="33548"/>
                    </a:cubicBezTo>
                    <a:cubicBezTo>
                      <a:pt x="17935" y="27452"/>
                      <a:pt x="47145" y="17991"/>
                      <a:pt x="41239" y="1798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53" name="Google Shape;553;p5"/>
              <p:cNvSpPr/>
              <p:nvPr/>
            </p:nvSpPr>
            <p:spPr>
              <a:xfrm>
                <a:off x="3462796" y="2597064"/>
                <a:ext cx="40843" cy="33781"/>
              </a:xfrm>
              <a:custGeom>
                <a:avLst/>
                <a:gdLst/>
                <a:ahLst/>
                <a:cxnLst/>
                <a:rect l="l" t="t" r="r" b="b"/>
                <a:pathLst>
                  <a:path w="40843" h="33781" extrusionOk="0">
                    <a:moveTo>
                      <a:pt x="38339" y="18755"/>
                    </a:moveTo>
                    <a:cubicBezTo>
                      <a:pt x="27163" y="13865"/>
                      <a:pt x="13447" y="-8614"/>
                      <a:pt x="1509" y="3578"/>
                    </a:cubicBezTo>
                    <a:cubicBezTo>
                      <a:pt x="-10556" y="21676"/>
                      <a:pt x="54151" y="52346"/>
                      <a:pt x="38339" y="1875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554" name="Google Shape;554;p5"/>
          <p:cNvGrpSpPr/>
          <p:nvPr/>
        </p:nvGrpSpPr>
        <p:grpSpPr>
          <a:xfrm>
            <a:off x="278809" y="823842"/>
            <a:ext cx="288376" cy="330267"/>
            <a:chOff x="3462796" y="2555878"/>
            <a:chExt cx="157798" cy="180711"/>
          </a:xfrm>
        </p:grpSpPr>
        <p:sp>
          <p:nvSpPr>
            <p:cNvPr id="555" name="Google Shape;555;p5"/>
            <p:cNvSpPr/>
            <p:nvPr/>
          </p:nvSpPr>
          <p:spPr>
            <a:xfrm>
              <a:off x="3528860" y="2555878"/>
              <a:ext cx="20839" cy="53711"/>
            </a:xfrm>
            <a:custGeom>
              <a:avLst/>
              <a:gdLst/>
              <a:ahLst/>
              <a:cxnLst/>
              <a:rect l="l" t="t" r="r" b="b"/>
              <a:pathLst>
                <a:path w="20839" h="53711" extrusionOk="0">
                  <a:moveTo>
                    <a:pt x="9741" y="60"/>
                  </a:moveTo>
                  <a:cubicBezTo>
                    <a:pt x="-2451" y="2600"/>
                    <a:pt x="-4483" y="55686"/>
                    <a:pt x="11074" y="53654"/>
                  </a:cubicBezTo>
                  <a:cubicBezTo>
                    <a:pt x="23266" y="51114"/>
                    <a:pt x="25362" y="-2035"/>
                    <a:pt x="9741" y="6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56" name="Google Shape;556;p5"/>
            <p:cNvSpPr/>
            <p:nvPr/>
          </p:nvSpPr>
          <p:spPr>
            <a:xfrm>
              <a:off x="3528860" y="2682878"/>
              <a:ext cx="20839" cy="53711"/>
            </a:xfrm>
            <a:custGeom>
              <a:avLst/>
              <a:gdLst/>
              <a:ahLst/>
              <a:cxnLst/>
              <a:rect l="l" t="t" r="r" b="b"/>
              <a:pathLst>
                <a:path w="20839" h="53711" extrusionOk="0">
                  <a:moveTo>
                    <a:pt x="9741" y="60"/>
                  </a:moveTo>
                  <a:cubicBezTo>
                    <a:pt x="-2451" y="2600"/>
                    <a:pt x="-4483" y="55686"/>
                    <a:pt x="11074" y="53654"/>
                  </a:cubicBezTo>
                  <a:cubicBezTo>
                    <a:pt x="23266" y="51114"/>
                    <a:pt x="25362" y="-2035"/>
                    <a:pt x="9741" y="6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57" name="Google Shape;557;p5"/>
            <p:cNvSpPr/>
            <p:nvPr/>
          </p:nvSpPr>
          <p:spPr>
            <a:xfrm>
              <a:off x="3571315" y="2597137"/>
              <a:ext cx="47570" cy="33554"/>
            </a:xfrm>
            <a:custGeom>
              <a:avLst/>
              <a:gdLst/>
              <a:ahLst/>
              <a:cxnLst/>
              <a:rect l="l" t="t" r="r" b="b"/>
              <a:pathLst>
                <a:path w="47570" h="33554" extrusionOk="0">
                  <a:moveTo>
                    <a:pt x="47423" y="3886"/>
                  </a:moveTo>
                  <a:cubicBezTo>
                    <a:pt x="36183" y="-9449"/>
                    <a:pt x="10910" y="15189"/>
                    <a:pt x="306" y="22936"/>
                  </a:cubicBezTo>
                  <a:cubicBezTo>
                    <a:pt x="-4584" y="50305"/>
                    <a:pt x="50788" y="17729"/>
                    <a:pt x="47423" y="388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58" name="Google Shape;558;p5"/>
            <p:cNvSpPr/>
            <p:nvPr/>
          </p:nvSpPr>
          <p:spPr>
            <a:xfrm>
              <a:off x="3572203" y="2660050"/>
              <a:ext cx="48391" cy="35006"/>
            </a:xfrm>
            <a:custGeom>
              <a:avLst/>
              <a:gdLst/>
              <a:ahLst/>
              <a:cxnLst/>
              <a:rect l="l" t="t" r="r" b="b"/>
              <a:pathLst>
                <a:path w="48391" h="35006" extrusionOk="0">
                  <a:moveTo>
                    <a:pt x="45900" y="20221"/>
                  </a:moveTo>
                  <a:cubicBezTo>
                    <a:pt x="32120" y="15713"/>
                    <a:pt x="14849" y="-8608"/>
                    <a:pt x="1450" y="3203"/>
                  </a:cubicBezTo>
                  <a:cubicBezTo>
                    <a:pt x="-11123" y="21047"/>
                    <a:pt x="62664" y="54384"/>
                    <a:pt x="45900" y="2022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59" name="Google Shape;559;p5"/>
            <p:cNvSpPr/>
            <p:nvPr/>
          </p:nvSpPr>
          <p:spPr>
            <a:xfrm>
              <a:off x="3466564" y="2662661"/>
              <a:ext cx="42019" cy="33548"/>
            </a:xfrm>
            <a:custGeom>
              <a:avLst/>
              <a:gdLst/>
              <a:ahLst/>
              <a:cxnLst/>
              <a:rect l="l" t="t" r="r" b="b"/>
              <a:pathLst>
                <a:path w="42019" h="33548" extrusionOk="0">
                  <a:moveTo>
                    <a:pt x="41239" y="1798"/>
                  </a:moveTo>
                  <a:cubicBezTo>
                    <a:pt x="31397" y="-7981"/>
                    <a:pt x="-17625" y="24912"/>
                    <a:pt x="6695" y="33548"/>
                  </a:cubicBezTo>
                  <a:cubicBezTo>
                    <a:pt x="17935" y="27452"/>
                    <a:pt x="47145" y="17991"/>
                    <a:pt x="41239" y="179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0" name="Google Shape;560;p5"/>
            <p:cNvSpPr/>
            <p:nvPr/>
          </p:nvSpPr>
          <p:spPr>
            <a:xfrm>
              <a:off x="3462796" y="2597064"/>
              <a:ext cx="40843" cy="33781"/>
            </a:xfrm>
            <a:custGeom>
              <a:avLst/>
              <a:gdLst/>
              <a:ahLst/>
              <a:cxnLst/>
              <a:rect l="l" t="t" r="r" b="b"/>
              <a:pathLst>
                <a:path w="40843" h="33781" extrusionOk="0">
                  <a:moveTo>
                    <a:pt x="38339" y="18755"/>
                  </a:moveTo>
                  <a:cubicBezTo>
                    <a:pt x="27163" y="13865"/>
                    <a:pt x="13447" y="-8614"/>
                    <a:pt x="1509" y="3578"/>
                  </a:cubicBezTo>
                  <a:cubicBezTo>
                    <a:pt x="-10556" y="21676"/>
                    <a:pt x="54151" y="52346"/>
                    <a:pt x="38339" y="1875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8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2" name="Google Shape;812;p8"/>
          <p:cNvSpPr txBox="1">
            <a:spLocks noGrp="1"/>
          </p:cNvSpPr>
          <p:nvPr>
            <p:ph type="title"/>
          </p:nvPr>
        </p:nvSpPr>
        <p:spPr>
          <a:xfrm>
            <a:off x="702900" y="760925"/>
            <a:ext cx="5660100" cy="471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>
            <a:endParaRPr/>
          </a:p>
        </p:txBody>
      </p:sp>
      <p:sp>
        <p:nvSpPr>
          <p:cNvPr id="813" name="Google Shape;813;p8"/>
          <p:cNvSpPr txBox="1">
            <a:spLocks noGrp="1"/>
          </p:cNvSpPr>
          <p:nvPr>
            <p:ph type="sldNum" idx="12"/>
          </p:nvPr>
        </p:nvSpPr>
        <p:spPr>
          <a:xfrm>
            <a:off x="8696403" y="4673650"/>
            <a:ext cx="3330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814" name="Google Shape;814;p8"/>
          <p:cNvGrpSpPr/>
          <p:nvPr/>
        </p:nvGrpSpPr>
        <p:grpSpPr>
          <a:xfrm>
            <a:off x="278809" y="823842"/>
            <a:ext cx="288376" cy="330267"/>
            <a:chOff x="3462796" y="2555878"/>
            <a:chExt cx="157798" cy="180711"/>
          </a:xfrm>
        </p:grpSpPr>
        <p:sp>
          <p:nvSpPr>
            <p:cNvPr id="815" name="Google Shape;815;p8"/>
            <p:cNvSpPr/>
            <p:nvPr/>
          </p:nvSpPr>
          <p:spPr>
            <a:xfrm>
              <a:off x="3528860" y="2555878"/>
              <a:ext cx="20839" cy="53711"/>
            </a:xfrm>
            <a:custGeom>
              <a:avLst/>
              <a:gdLst/>
              <a:ahLst/>
              <a:cxnLst/>
              <a:rect l="l" t="t" r="r" b="b"/>
              <a:pathLst>
                <a:path w="20839" h="53711" extrusionOk="0">
                  <a:moveTo>
                    <a:pt x="9741" y="60"/>
                  </a:moveTo>
                  <a:cubicBezTo>
                    <a:pt x="-2451" y="2600"/>
                    <a:pt x="-4483" y="55686"/>
                    <a:pt x="11074" y="53654"/>
                  </a:cubicBezTo>
                  <a:cubicBezTo>
                    <a:pt x="23266" y="51114"/>
                    <a:pt x="25362" y="-2035"/>
                    <a:pt x="9741" y="6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16" name="Google Shape;816;p8"/>
            <p:cNvSpPr/>
            <p:nvPr/>
          </p:nvSpPr>
          <p:spPr>
            <a:xfrm>
              <a:off x="3528860" y="2682878"/>
              <a:ext cx="20839" cy="53711"/>
            </a:xfrm>
            <a:custGeom>
              <a:avLst/>
              <a:gdLst/>
              <a:ahLst/>
              <a:cxnLst/>
              <a:rect l="l" t="t" r="r" b="b"/>
              <a:pathLst>
                <a:path w="20839" h="53711" extrusionOk="0">
                  <a:moveTo>
                    <a:pt x="9741" y="60"/>
                  </a:moveTo>
                  <a:cubicBezTo>
                    <a:pt x="-2451" y="2600"/>
                    <a:pt x="-4483" y="55686"/>
                    <a:pt x="11074" y="53654"/>
                  </a:cubicBezTo>
                  <a:cubicBezTo>
                    <a:pt x="23266" y="51114"/>
                    <a:pt x="25362" y="-2035"/>
                    <a:pt x="9741" y="6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17" name="Google Shape;817;p8"/>
            <p:cNvSpPr/>
            <p:nvPr/>
          </p:nvSpPr>
          <p:spPr>
            <a:xfrm>
              <a:off x="3571315" y="2597137"/>
              <a:ext cx="47570" cy="33554"/>
            </a:xfrm>
            <a:custGeom>
              <a:avLst/>
              <a:gdLst/>
              <a:ahLst/>
              <a:cxnLst/>
              <a:rect l="l" t="t" r="r" b="b"/>
              <a:pathLst>
                <a:path w="47570" h="33554" extrusionOk="0">
                  <a:moveTo>
                    <a:pt x="47423" y="3886"/>
                  </a:moveTo>
                  <a:cubicBezTo>
                    <a:pt x="36183" y="-9449"/>
                    <a:pt x="10910" y="15189"/>
                    <a:pt x="306" y="22936"/>
                  </a:cubicBezTo>
                  <a:cubicBezTo>
                    <a:pt x="-4584" y="50305"/>
                    <a:pt x="50788" y="17729"/>
                    <a:pt x="47423" y="388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18" name="Google Shape;818;p8"/>
            <p:cNvSpPr/>
            <p:nvPr/>
          </p:nvSpPr>
          <p:spPr>
            <a:xfrm>
              <a:off x="3572203" y="2660050"/>
              <a:ext cx="48391" cy="35006"/>
            </a:xfrm>
            <a:custGeom>
              <a:avLst/>
              <a:gdLst/>
              <a:ahLst/>
              <a:cxnLst/>
              <a:rect l="l" t="t" r="r" b="b"/>
              <a:pathLst>
                <a:path w="48391" h="35006" extrusionOk="0">
                  <a:moveTo>
                    <a:pt x="45900" y="20221"/>
                  </a:moveTo>
                  <a:cubicBezTo>
                    <a:pt x="32120" y="15713"/>
                    <a:pt x="14849" y="-8608"/>
                    <a:pt x="1450" y="3203"/>
                  </a:cubicBezTo>
                  <a:cubicBezTo>
                    <a:pt x="-11123" y="21047"/>
                    <a:pt x="62664" y="54384"/>
                    <a:pt x="45900" y="2022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19" name="Google Shape;819;p8"/>
            <p:cNvSpPr/>
            <p:nvPr/>
          </p:nvSpPr>
          <p:spPr>
            <a:xfrm>
              <a:off x="3466564" y="2662661"/>
              <a:ext cx="42019" cy="33548"/>
            </a:xfrm>
            <a:custGeom>
              <a:avLst/>
              <a:gdLst/>
              <a:ahLst/>
              <a:cxnLst/>
              <a:rect l="l" t="t" r="r" b="b"/>
              <a:pathLst>
                <a:path w="42019" h="33548" extrusionOk="0">
                  <a:moveTo>
                    <a:pt x="41239" y="1798"/>
                  </a:moveTo>
                  <a:cubicBezTo>
                    <a:pt x="31397" y="-7981"/>
                    <a:pt x="-17625" y="24912"/>
                    <a:pt x="6695" y="33548"/>
                  </a:cubicBezTo>
                  <a:cubicBezTo>
                    <a:pt x="17935" y="27452"/>
                    <a:pt x="47145" y="17991"/>
                    <a:pt x="41239" y="179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20" name="Google Shape;820;p8"/>
            <p:cNvSpPr/>
            <p:nvPr/>
          </p:nvSpPr>
          <p:spPr>
            <a:xfrm>
              <a:off x="3462796" y="2597064"/>
              <a:ext cx="40843" cy="33781"/>
            </a:xfrm>
            <a:custGeom>
              <a:avLst/>
              <a:gdLst/>
              <a:ahLst/>
              <a:cxnLst/>
              <a:rect l="l" t="t" r="r" b="b"/>
              <a:pathLst>
                <a:path w="40843" h="33781" extrusionOk="0">
                  <a:moveTo>
                    <a:pt x="38339" y="18755"/>
                  </a:moveTo>
                  <a:cubicBezTo>
                    <a:pt x="27163" y="13865"/>
                    <a:pt x="13447" y="-8614"/>
                    <a:pt x="1509" y="3578"/>
                  </a:cubicBezTo>
                  <a:cubicBezTo>
                    <a:pt x="-10556" y="21676"/>
                    <a:pt x="54151" y="52346"/>
                    <a:pt x="38339" y="1875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821" name="Google Shape;821;p8"/>
          <p:cNvGrpSpPr/>
          <p:nvPr/>
        </p:nvGrpSpPr>
        <p:grpSpPr>
          <a:xfrm>
            <a:off x="6196930" y="-29"/>
            <a:ext cx="2985505" cy="4610466"/>
            <a:chOff x="6196930" y="-29"/>
            <a:chExt cx="2985505" cy="4610466"/>
          </a:xfrm>
        </p:grpSpPr>
        <p:grpSp>
          <p:nvGrpSpPr>
            <p:cNvPr id="822" name="Google Shape;822;p8"/>
            <p:cNvGrpSpPr/>
            <p:nvPr/>
          </p:nvGrpSpPr>
          <p:grpSpPr>
            <a:xfrm>
              <a:off x="7737776" y="-17"/>
              <a:ext cx="448629" cy="4610455"/>
              <a:chOff x="6798998" y="-1296139"/>
              <a:chExt cx="476555" cy="4897445"/>
            </a:xfrm>
          </p:grpSpPr>
          <p:sp>
            <p:nvSpPr>
              <p:cNvPr id="823" name="Google Shape;823;p8"/>
              <p:cNvSpPr/>
              <p:nvPr/>
            </p:nvSpPr>
            <p:spPr>
              <a:xfrm>
                <a:off x="6798998" y="2971595"/>
                <a:ext cx="476555" cy="629711"/>
              </a:xfrm>
              <a:custGeom>
                <a:avLst/>
                <a:gdLst/>
                <a:ahLst/>
                <a:cxnLst/>
                <a:rect l="l" t="t" r="r" b="b"/>
                <a:pathLst>
                  <a:path w="476555" h="629711" extrusionOk="0">
                    <a:moveTo>
                      <a:pt x="320201" y="161890"/>
                    </a:moveTo>
                    <a:cubicBezTo>
                      <a:pt x="320201" y="126330"/>
                      <a:pt x="347824" y="28984"/>
                      <a:pt x="296008" y="26762"/>
                    </a:cubicBezTo>
                    <a:cubicBezTo>
                      <a:pt x="297722" y="-5496"/>
                      <a:pt x="165198" y="-10957"/>
                      <a:pt x="178406" y="23460"/>
                    </a:cubicBezTo>
                    <a:cubicBezTo>
                      <a:pt x="166277" y="25936"/>
                      <a:pt x="129701" y="19840"/>
                      <a:pt x="140306" y="41430"/>
                    </a:cubicBezTo>
                    <a:cubicBezTo>
                      <a:pt x="138210" y="84864"/>
                      <a:pt x="137448" y="128425"/>
                      <a:pt x="135797" y="171859"/>
                    </a:cubicBezTo>
                    <a:cubicBezTo>
                      <a:pt x="-17047" y="238661"/>
                      <a:pt x="-46892" y="457165"/>
                      <a:pt x="77123" y="566385"/>
                    </a:cubicBezTo>
                    <a:cubicBezTo>
                      <a:pt x="364651" y="804827"/>
                      <a:pt x="669451" y="303241"/>
                      <a:pt x="320201" y="16189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24" name="Google Shape;824;p8"/>
              <p:cNvSpPr/>
              <p:nvPr/>
            </p:nvSpPr>
            <p:spPr>
              <a:xfrm>
                <a:off x="7026850" y="-1296139"/>
                <a:ext cx="17700" cy="4271100"/>
              </a:xfrm>
              <a:prstGeom prst="rect">
                <a:avLst/>
              </a:pr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825" name="Google Shape;825;p8"/>
            <p:cNvGrpSpPr/>
            <p:nvPr/>
          </p:nvGrpSpPr>
          <p:grpSpPr>
            <a:xfrm>
              <a:off x="8636876" y="46"/>
              <a:ext cx="382387" cy="1450044"/>
              <a:chOff x="5578966" y="2422197"/>
              <a:chExt cx="406190" cy="1540306"/>
            </a:xfrm>
          </p:grpSpPr>
          <p:sp>
            <p:nvSpPr>
              <p:cNvPr id="826" name="Google Shape;826;p8"/>
              <p:cNvSpPr/>
              <p:nvPr/>
            </p:nvSpPr>
            <p:spPr>
              <a:xfrm>
                <a:off x="5578966" y="2971595"/>
                <a:ext cx="406190" cy="990908"/>
              </a:xfrm>
              <a:custGeom>
                <a:avLst/>
                <a:gdLst/>
                <a:ahLst/>
                <a:cxnLst/>
                <a:rect l="l" t="t" r="r" b="b"/>
                <a:pathLst>
                  <a:path w="406190" h="990908" extrusionOk="0">
                    <a:moveTo>
                      <a:pt x="340083" y="447063"/>
                    </a:moveTo>
                    <a:cubicBezTo>
                      <a:pt x="341480" y="444205"/>
                      <a:pt x="372913" y="448269"/>
                      <a:pt x="369865" y="426933"/>
                    </a:cubicBezTo>
                    <a:cubicBezTo>
                      <a:pt x="378628" y="356321"/>
                      <a:pt x="379771" y="266786"/>
                      <a:pt x="314811" y="222019"/>
                    </a:cubicBezTo>
                    <a:cubicBezTo>
                      <a:pt x="316334" y="182014"/>
                      <a:pt x="330368" y="29931"/>
                      <a:pt x="276266" y="35328"/>
                    </a:cubicBezTo>
                    <a:cubicBezTo>
                      <a:pt x="257216" y="-16234"/>
                      <a:pt x="121643" y="-11789"/>
                      <a:pt x="117897" y="51521"/>
                    </a:cubicBezTo>
                    <a:cubicBezTo>
                      <a:pt x="68303" y="56474"/>
                      <a:pt x="94719" y="194840"/>
                      <a:pt x="95608" y="232242"/>
                    </a:cubicBezTo>
                    <a:cubicBezTo>
                      <a:pt x="33823" y="278470"/>
                      <a:pt x="28616" y="363941"/>
                      <a:pt x="30775" y="435442"/>
                    </a:cubicBezTo>
                    <a:cubicBezTo>
                      <a:pt x="31219" y="460842"/>
                      <a:pt x="59794" y="448840"/>
                      <a:pt x="72685" y="450746"/>
                    </a:cubicBezTo>
                    <a:cubicBezTo>
                      <a:pt x="75860" y="483511"/>
                      <a:pt x="77003" y="521611"/>
                      <a:pt x="48999" y="544408"/>
                    </a:cubicBezTo>
                    <a:cubicBezTo>
                      <a:pt x="22774" y="559775"/>
                      <a:pt x="3851" y="611464"/>
                      <a:pt x="46078" y="617497"/>
                    </a:cubicBezTo>
                    <a:cubicBezTo>
                      <a:pt x="2835" y="630197"/>
                      <a:pt x="-17041" y="715159"/>
                      <a:pt x="37824" y="733384"/>
                    </a:cubicBezTo>
                    <a:cubicBezTo>
                      <a:pt x="-17041" y="742719"/>
                      <a:pt x="-9611" y="809584"/>
                      <a:pt x="43284" y="813584"/>
                    </a:cubicBezTo>
                    <a:cubicBezTo>
                      <a:pt x="-1801" y="839747"/>
                      <a:pt x="-6309" y="908200"/>
                      <a:pt x="55095" y="912772"/>
                    </a:cubicBezTo>
                    <a:cubicBezTo>
                      <a:pt x="90782" y="913153"/>
                      <a:pt x="126025" y="903310"/>
                      <a:pt x="161268" y="898421"/>
                    </a:cubicBezTo>
                    <a:cubicBezTo>
                      <a:pt x="139233" y="913788"/>
                      <a:pt x="126279" y="946998"/>
                      <a:pt x="144313" y="970176"/>
                    </a:cubicBezTo>
                    <a:cubicBezTo>
                      <a:pt x="172888" y="1006688"/>
                      <a:pt x="224577" y="986051"/>
                      <a:pt x="260327" y="975319"/>
                    </a:cubicBezTo>
                    <a:cubicBezTo>
                      <a:pt x="299570" y="961285"/>
                      <a:pt x="348021" y="957857"/>
                      <a:pt x="376088" y="923821"/>
                    </a:cubicBezTo>
                    <a:cubicBezTo>
                      <a:pt x="399646" y="896008"/>
                      <a:pt x="387327" y="849653"/>
                      <a:pt x="348656" y="845652"/>
                    </a:cubicBezTo>
                    <a:cubicBezTo>
                      <a:pt x="373288" y="834501"/>
                      <a:pt x="384216" y="805495"/>
                      <a:pt x="373065" y="780857"/>
                    </a:cubicBezTo>
                    <a:cubicBezTo>
                      <a:pt x="364353" y="761610"/>
                      <a:pt x="344268" y="750123"/>
                      <a:pt x="323256" y="752371"/>
                    </a:cubicBezTo>
                    <a:cubicBezTo>
                      <a:pt x="387455" y="748370"/>
                      <a:pt x="429999" y="685505"/>
                      <a:pt x="352656" y="659597"/>
                    </a:cubicBezTo>
                    <a:cubicBezTo>
                      <a:pt x="304650" y="655978"/>
                      <a:pt x="438889" y="670011"/>
                      <a:pt x="398503" y="584096"/>
                    </a:cubicBezTo>
                    <a:cubicBezTo>
                      <a:pt x="365928" y="545170"/>
                      <a:pt x="301412" y="524850"/>
                      <a:pt x="340083" y="447063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27" name="Google Shape;827;p8"/>
              <p:cNvSpPr/>
              <p:nvPr/>
            </p:nvSpPr>
            <p:spPr>
              <a:xfrm>
                <a:off x="5774600" y="2422197"/>
                <a:ext cx="17700" cy="552900"/>
              </a:xfrm>
              <a:prstGeom prst="rect">
                <a:avLst/>
              </a:pr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828" name="Google Shape;828;p8"/>
            <p:cNvGrpSpPr/>
            <p:nvPr/>
          </p:nvGrpSpPr>
          <p:grpSpPr>
            <a:xfrm>
              <a:off x="8035385" y="23"/>
              <a:ext cx="439174" cy="2683136"/>
              <a:chOff x="6176324" y="940075"/>
              <a:chExt cx="466512" cy="2850155"/>
            </a:xfrm>
          </p:grpSpPr>
          <p:sp>
            <p:nvSpPr>
              <p:cNvPr id="829" name="Google Shape;829;p8"/>
              <p:cNvSpPr/>
              <p:nvPr/>
            </p:nvSpPr>
            <p:spPr>
              <a:xfrm>
                <a:off x="6176324" y="2971595"/>
                <a:ext cx="466512" cy="818636"/>
              </a:xfrm>
              <a:custGeom>
                <a:avLst/>
                <a:gdLst/>
                <a:ahLst/>
                <a:cxnLst/>
                <a:rect l="l" t="t" r="r" b="b"/>
                <a:pathLst>
                  <a:path w="466512" h="818636" extrusionOk="0">
                    <a:moveTo>
                      <a:pt x="332323" y="212841"/>
                    </a:moveTo>
                    <a:cubicBezTo>
                      <a:pt x="341531" y="160708"/>
                      <a:pt x="342674" y="107476"/>
                      <a:pt x="335880" y="54980"/>
                    </a:cubicBezTo>
                    <a:cubicBezTo>
                      <a:pt x="332578" y="42280"/>
                      <a:pt x="316004" y="50599"/>
                      <a:pt x="306479" y="48630"/>
                    </a:cubicBezTo>
                    <a:cubicBezTo>
                      <a:pt x="306923" y="-17537"/>
                      <a:pt x="162779" y="-14870"/>
                      <a:pt x="159984" y="48630"/>
                    </a:cubicBezTo>
                    <a:cubicBezTo>
                      <a:pt x="98580" y="52250"/>
                      <a:pt x="140934" y="172709"/>
                      <a:pt x="140554" y="213159"/>
                    </a:cubicBezTo>
                    <a:cubicBezTo>
                      <a:pt x="105057" y="231383"/>
                      <a:pt x="103723" y="274563"/>
                      <a:pt x="102454" y="310060"/>
                    </a:cubicBezTo>
                    <a:cubicBezTo>
                      <a:pt x="97246" y="356427"/>
                      <a:pt x="82324" y="401182"/>
                      <a:pt x="58766" y="441441"/>
                    </a:cubicBezTo>
                    <a:cubicBezTo>
                      <a:pt x="-124178" y="764783"/>
                      <a:pt x="171287" y="823140"/>
                      <a:pt x="250027" y="818377"/>
                    </a:cubicBezTo>
                    <a:cubicBezTo>
                      <a:pt x="471579" y="804979"/>
                      <a:pt x="517362" y="615177"/>
                      <a:pt x="413476" y="441441"/>
                    </a:cubicBezTo>
                    <a:cubicBezTo>
                      <a:pt x="355628" y="353938"/>
                      <a:pt x="388838" y="243448"/>
                      <a:pt x="332323" y="21284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30" name="Google Shape;830;p8"/>
              <p:cNvSpPr/>
              <p:nvPr/>
            </p:nvSpPr>
            <p:spPr>
              <a:xfrm>
                <a:off x="6400713" y="940075"/>
                <a:ext cx="17700" cy="2034900"/>
              </a:xfrm>
              <a:prstGeom prst="rect">
                <a:avLst/>
              </a:pr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831" name="Google Shape;831;p8"/>
            <p:cNvGrpSpPr/>
            <p:nvPr/>
          </p:nvGrpSpPr>
          <p:grpSpPr>
            <a:xfrm>
              <a:off x="6363022" y="42"/>
              <a:ext cx="160482" cy="1242299"/>
              <a:chOff x="7576714" y="2009363"/>
              <a:chExt cx="170472" cy="1319629"/>
            </a:xfrm>
          </p:grpSpPr>
          <p:sp>
            <p:nvSpPr>
              <p:cNvPr id="832" name="Google Shape;832;p8"/>
              <p:cNvSpPr/>
              <p:nvPr/>
            </p:nvSpPr>
            <p:spPr>
              <a:xfrm>
                <a:off x="7576714" y="2971595"/>
                <a:ext cx="170472" cy="357397"/>
              </a:xfrm>
              <a:custGeom>
                <a:avLst/>
                <a:gdLst/>
                <a:ahLst/>
                <a:cxnLst/>
                <a:rect l="l" t="t" r="r" b="b"/>
                <a:pathLst>
                  <a:path w="170472" h="357397" extrusionOk="0">
                    <a:moveTo>
                      <a:pt x="127257" y="26425"/>
                    </a:moveTo>
                    <a:cubicBezTo>
                      <a:pt x="134369" y="-8309"/>
                      <a:pt x="34039" y="-8500"/>
                      <a:pt x="34611" y="24075"/>
                    </a:cubicBezTo>
                    <a:cubicBezTo>
                      <a:pt x="7052" y="26044"/>
                      <a:pt x="27879" y="109610"/>
                      <a:pt x="21911" y="127835"/>
                    </a:cubicBezTo>
                    <a:cubicBezTo>
                      <a:pt x="-89214" y="468004"/>
                      <a:pt x="264544" y="398789"/>
                      <a:pt x="145736" y="124596"/>
                    </a:cubicBezTo>
                    <a:cubicBezTo>
                      <a:pt x="152086" y="122247"/>
                      <a:pt x="157864" y="17281"/>
                      <a:pt x="127257" y="26425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33" name="Google Shape;833;p8"/>
              <p:cNvSpPr/>
              <p:nvPr/>
            </p:nvSpPr>
            <p:spPr>
              <a:xfrm>
                <a:off x="7652975" y="2009363"/>
                <a:ext cx="17700" cy="965700"/>
              </a:xfrm>
              <a:prstGeom prst="rect">
                <a:avLst/>
              </a:pr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834" name="Google Shape;834;p8"/>
            <p:cNvGrpSpPr/>
            <p:nvPr/>
          </p:nvGrpSpPr>
          <p:grpSpPr>
            <a:xfrm>
              <a:off x="6999976" y="11"/>
              <a:ext cx="271476" cy="3307837"/>
              <a:chOff x="7883572" y="308161"/>
              <a:chExt cx="288375" cy="3513742"/>
            </a:xfrm>
          </p:grpSpPr>
          <p:sp>
            <p:nvSpPr>
              <p:cNvPr id="835" name="Google Shape;835;p8"/>
              <p:cNvSpPr/>
              <p:nvPr/>
            </p:nvSpPr>
            <p:spPr>
              <a:xfrm>
                <a:off x="7883572" y="2971595"/>
                <a:ext cx="288375" cy="850309"/>
              </a:xfrm>
              <a:custGeom>
                <a:avLst/>
                <a:gdLst/>
                <a:ahLst/>
                <a:cxnLst/>
                <a:rect l="l" t="t" r="r" b="b"/>
                <a:pathLst>
                  <a:path w="288375" h="850309" extrusionOk="0">
                    <a:moveTo>
                      <a:pt x="226863" y="202395"/>
                    </a:moveTo>
                    <a:cubicBezTo>
                      <a:pt x="222671" y="167343"/>
                      <a:pt x="255946" y="35010"/>
                      <a:pt x="207051" y="37295"/>
                    </a:cubicBezTo>
                    <a:cubicBezTo>
                      <a:pt x="200701" y="-10202"/>
                      <a:pt x="93830" y="-14965"/>
                      <a:pt x="96497" y="38311"/>
                    </a:cubicBezTo>
                    <a:cubicBezTo>
                      <a:pt x="44998" y="23897"/>
                      <a:pt x="95354" y="195792"/>
                      <a:pt x="59222" y="197824"/>
                    </a:cubicBezTo>
                    <a:cubicBezTo>
                      <a:pt x="-24216" y="202459"/>
                      <a:pt x="4930" y="466873"/>
                      <a:pt x="4930" y="713126"/>
                    </a:cubicBezTo>
                    <a:cubicBezTo>
                      <a:pt x="4930" y="781261"/>
                      <a:pt x="39093" y="845714"/>
                      <a:pt x="141201" y="850095"/>
                    </a:cubicBezTo>
                    <a:cubicBezTo>
                      <a:pt x="238420" y="854223"/>
                      <a:pt x="280901" y="798280"/>
                      <a:pt x="281283" y="718016"/>
                    </a:cubicBezTo>
                    <a:cubicBezTo>
                      <a:pt x="282172" y="443314"/>
                      <a:pt x="316208" y="200173"/>
                      <a:pt x="226863" y="202395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36" name="Google Shape;836;p8"/>
              <p:cNvSpPr/>
              <p:nvPr/>
            </p:nvSpPr>
            <p:spPr>
              <a:xfrm>
                <a:off x="8024899" y="308161"/>
                <a:ext cx="17700" cy="2667000"/>
              </a:xfrm>
              <a:prstGeom prst="rect">
                <a:avLst/>
              </a:pr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837" name="Google Shape;837;p8"/>
            <p:cNvGrpSpPr/>
            <p:nvPr/>
          </p:nvGrpSpPr>
          <p:grpSpPr>
            <a:xfrm>
              <a:off x="6827964" y="636458"/>
              <a:ext cx="230791" cy="243118"/>
              <a:chOff x="3770248" y="2527300"/>
              <a:chExt cx="180404" cy="190055"/>
            </a:xfrm>
          </p:grpSpPr>
          <p:sp>
            <p:nvSpPr>
              <p:cNvPr id="838" name="Google Shape;838;p8"/>
              <p:cNvSpPr/>
              <p:nvPr/>
            </p:nvSpPr>
            <p:spPr>
              <a:xfrm>
                <a:off x="3775135" y="2655951"/>
                <a:ext cx="51441" cy="61404"/>
              </a:xfrm>
              <a:custGeom>
                <a:avLst/>
                <a:gdLst/>
                <a:ahLst/>
                <a:cxnLst/>
                <a:rect l="l" t="t" r="r" b="b"/>
                <a:pathLst>
                  <a:path w="51441" h="61404" extrusionOk="0">
                    <a:moveTo>
                      <a:pt x="50930" y="0"/>
                    </a:moveTo>
                    <a:cubicBezTo>
                      <a:pt x="32959" y="889"/>
                      <a:pt x="-4823" y="43497"/>
                      <a:pt x="511" y="61404"/>
                    </a:cubicBezTo>
                    <a:cubicBezTo>
                      <a:pt x="18545" y="60579"/>
                      <a:pt x="56264" y="17970"/>
                      <a:pt x="50930" y="0"/>
                    </a:cubicBezTo>
                    <a:close/>
                  </a:path>
                </a:pathLst>
              </a:custGeom>
              <a:solidFill>
                <a:srgbClr val="FFE59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39" name="Google Shape;839;p8"/>
              <p:cNvSpPr/>
              <p:nvPr/>
            </p:nvSpPr>
            <p:spPr>
              <a:xfrm>
                <a:off x="3894324" y="2527300"/>
                <a:ext cx="51441" cy="61341"/>
              </a:xfrm>
              <a:custGeom>
                <a:avLst/>
                <a:gdLst/>
                <a:ahLst/>
                <a:cxnLst/>
                <a:rect l="l" t="t" r="r" b="b"/>
                <a:pathLst>
                  <a:path w="51441" h="61341" extrusionOk="0">
                    <a:moveTo>
                      <a:pt x="50931" y="0"/>
                    </a:moveTo>
                    <a:cubicBezTo>
                      <a:pt x="32897" y="826"/>
                      <a:pt x="-4822" y="43434"/>
                      <a:pt x="512" y="61341"/>
                    </a:cubicBezTo>
                    <a:cubicBezTo>
                      <a:pt x="18482" y="60325"/>
                      <a:pt x="56265" y="17717"/>
                      <a:pt x="50931" y="0"/>
                    </a:cubicBezTo>
                    <a:close/>
                  </a:path>
                </a:pathLst>
              </a:custGeom>
              <a:solidFill>
                <a:srgbClr val="FFE59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40" name="Google Shape;840;p8"/>
              <p:cNvSpPr/>
              <p:nvPr/>
            </p:nvSpPr>
            <p:spPr>
              <a:xfrm>
                <a:off x="3770248" y="2531866"/>
                <a:ext cx="58420" cy="54430"/>
              </a:xfrm>
              <a:custGeom>
                <a:avLst/>
                <a:gdLst/>
                <a:ahLst/>
                <a:cxnLst/>
                <a:rect l="l" t="t" r="r" b="b"/>
                <a:pathLst>
                  <a:path w="58420" h="54430" extrusionOk="0">
                    <a:moveTo>
                      <a:pt x="58421" y="54107"/>
                    </a:moveTo>
                    <a:cubicBezTo>
                      <a:pt x="58421" y="36137"/>
                      <a:pt x="18225" y="-3995"/>
                      <a:pt x="1" y="323"/>
                    </a:cubicBezTo>
                    <a:cubicBezTo>
                      <a:pt x="-190" y="18357"/>
                      <a:pt x="40260" y="58425"/>
                      <a:pt x="58421" y="54107"/>
                    </a:cubicBezTo>
                    <a:close/>
                  </a:path>
                </a:pathLst>
              </a:custGeom>
              <a:solidFill>
                <a:srgbClr val="FFE59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41" name="Google Shape;841;p8"/>
              <p:cNvSpPr/>
              <p:nvPr/>
            </p:nvSpPr>
            <p:spPr>
              <a:xfrm>
                <a:off x="3892168" y="2658113"/>
                <a:ext cx="58484" cy="54484"/>
              </a:xfrm>
              <a:custGeom>
                <a:avLst/>
                <a:gdLst/>
                <a:ahLst/>
                <a:cxnLst/>
                <a:rect l="l" t="t" r="r" b="b"/>
                <a:pathLst>
                  <a:path w="58484" h="54484" extrusionOk="0">
                    <a:moveTo>
                      <a:pt x="58484" y="54162"/>
                    </a:moveTo>
                    <a:cubicBezTo>
                      <a:pt x="58484" y="36128"/>
                      <a:pt x="18225" y="-3940"/>
                      <a:pt x="1" y="314"/>
                    </a:cubicBezTo>
                    <a:cubicBezTo>
                      <a:pt x="-190" y="18348"/>
                      <a:pt x="40260" y="58480"/>
                      <a:pt x="58484" y="54162"/>
                    </a:cubicBezTo>
                    <a:close/>
                  </a:path>
                </a:pathLst>
              </a:custGeom>
              <a:solidFill>
                <a:srgbClr val="FFE59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842" name="Google Shape;842;p8"/>
            <p:cNvGrpSpPr/>
            <p:nvPr/>
          </p:nvGrpSpPr>
          <p:grpSpPr>
            <a:xfrm>
              <a:off x="8763367" y="2641902"/>
              <a:ext cx="230809" cy="243156"/>
              <a:chOff x="3770248" y="2527300"/>
              <a:chExt cx="180404" cy="190055"/>
            </a:xfrm>
          </p:grpSpPr>
          <p:sp>
            <p:nvSpPr>
              <p:cNvPr id="843" name="Google Shape;843;p8"/>
              <p:cNvSpPr/>
              <p:nvPr/>
            </p:nvSpPr>
            <p:spPr>
              <a:xfrm>
                <a:off x="3775135" y="2655951"/>
                <a:ext cx="51441" cy="61404"/>
              </a:xfrm>
              <a:custGeom>
                <a:avLst/>
                <a:gdLst/>
                <a:ahLst/>
                <a:cxnLst/>
                <a:rect l="l" t="t" r="r" b="b"/>
                <a:pathLst>
                  <a:path w="51441" h="61404" extrusionOk="0">
                    <a:moveTo>
                      <a:pt x="50930" y="0"/>
                    </a:moveTo>
                    <a:cubicBezTo>
                      <a:pt x="32959" y="889"/>
                      <a:pt x="-4823" y="43497"/>
                      <a:pt x="511" y="61404"/>
                    </a:cubicBezTo>
                    <a:cubicBezTo>
                      <a:pt x="18545" y="60579"/>
                      <a:pt x="56264" y="17970"/>
                      <a:pt x="50930" y="0"/>
                    </a:cubicBezTo>
                    <a:close/>
                  </a:path>
                </a:pathLst>
              </a:custGeom>
              <a:solidFill>
                <a:srgbClr val="D9D2E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44" name="Google Shape;844;p8"/>
              <p:cNvSpPr/>
              <p:nvPr/>
            </p:nvSpPr>
            <p:spPr>
              <a:xfrm>
                <a:off x="3894324" y="2527300"/>
                <a:ext cx="51441" cy="61341"/>
              </a:xfrm>
              <a:custGeom>
                <a:avLst/>
                <a:gdLst/>
                <a:ahLst/>
                <a:cxnLst/>
                <a:rect l="l" t="t" r="r" b="b"/>
                <a:pathLst>
                  <a:path w="51441" h="61341" extrusionOk="0">
                    <a:moveTo>
                      <a:pt x="50931" y="0"/>
                    </a:moveTo>
                    <a:cubicBezTo>
                      <a:pt x="32897" y="826"/>
                      <a:pt x="-4822" y="43434"/>
                      <a:pt x="512" y="61341"/>
                    </a:cubicBezTo>
                    <a:cubicBezTo>
                      <a:pt x="18482" y="60325"/>
                      <a:pt x="56265" y="17717"/>
                      <a:pt x="50931" y="0"/>
                    </a:cubicBezTo>
                    <a:close/>
                  </a:path>
                </a:pathLst>
              </a:custGeom>
              <a:solidFill>
                <a:srgbClr val="D9D2E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45" name="Google Shape;845;p8"/>
              <p:cNvSpPr/>
              <p:nvPr/>
            </p:nvSpPr>
            <p:spPr>
              <a:xfrm>
                <a:off x="3770248" y="2531866"/>
                <a:ext cx="58420" cy="54430"/>
              </a:xfrm>
              <a:custGeom>
                <a:avLst/>
                <a:gdLst/>
                <a:ahLst/>
                <a:cxnLst/>
                <a:rect l="l" t="t" r="r" b="b"/>
                <a:pathLst>
                  <a:path w="58420" h="54430" extrusionOk="0">
                    <a:moveTo>
                      <a:pt x="58421" y="54107"/>
                    </a:moveTo>
                    <a:cubicBezTo>
                      <a:pt x="58421" y="36137"/>
                      <a:pt x="18225" y="-3995"/>
                      <a:pt x="1" y="323"/>
                    </a:cubicBezTo>
                    <a:cubicBezTo>
                      <a:pt x="-190" y="18357"/>
                      <a:pt x="40260" y="58425"/>
                      <a:pt x="58421" y="54107"/>
                    </a:cubicBezTo>
                    <a:close/>
                  </a:path>
                </a:pathLst>
              </a:custGeom>
              <a:solidFill>
                <a:srgbClr val="D9D2E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46" name="Google Shape;846;p8"/>
              <p:cNvSpPr/>
              <p:nvPr/>
            </p:nvSpPr>
            <p:spPr>
              <a:xfrm>
                <a:off x="3892168" y="2658113"/>
                <a:ext cx="58484" cy="54484"/>
              </a:xfrm>
              <a:custGeom>
                <a:avLst/>
                <a:gdLst/>
                <a:ahLst/>
                <a:cxnLst/>
                <a:rect l="l" t="t" r="r" b="b"/>
                <a:pathLst>
                  <a:path w="58484" h="54484" extrusionOk="0">
                    <a:moveTo>
                      <a:pt x="58484" y="54162"/>
                    </a:moveTo>
                    <a:cubicBezTo>
                      <a:pt x="58484" y="36128"/>
                      <a:pt x="18225" y="-3940"/>
                      <a:pt x="1" y="314"/>
                    </a:cubicBezTo>
                    <a:cubicBezTo>
                      <a:pt x="-190" y="18348"/>
                      <a:pt x="40260" y="58480"/>
                      <a:pt x="58484" y="54162"/>
                    </a:cubicBezTo>
                    <a:close/>
                  </a:path>
                </a:pathLst>
              </a:custGeom>
              <a:solidFill>
                <a:srgbClr val="D9D2E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847" name="Google Shape;847;p8"/>
            <p:cNvGrpSpPr/>
            <p:nvPr/>
          </p:nvGrpSpPr>
          <p:grpSpPr>
            <a:xfrm rot="5400000">
              <a:off x="8655427" y="4253521"/>
              <a:ext cx="201871" cy="231166"/>
              <a:chOff x="3462796" y="2555878"/>
              <a:chExt cx="157798" cy="180711"/>
            </a:xfrm>
          </p:grpSpPr>
          <p:sp>
            <p:nvSpPr>
              <p:cNvPr id="848" name="Google Shape;848;p8"/>
              <p:cNvSpPr/>
              <p:nvPr/>
            </p:nvSpPr>
            <p:spPr>
              <a:xfrm>
                <a:off x="3528860" y="2555878"/>
                <a:ext cx="20839" cy="53711"/>
              </a:xfrm>
              <a:custGeom>
                <a:avLst/>
                <a:gdLst/>
                <a:ahLst/>
                <a:cxnLst/>
                <a:rect l="l" t="t" r="r" b="b"/>
                <a:pathLst>
                  <a:path w="20839" h="53711" extrusionOk="0">
                    <a:moveTo>
                      <a:pt x="9741" y="60"/>
                    </a:moveTo>
                    <a:cubicBezTo>
                      <a:pt x="-2451" y="2600"/>
                      <a:pt x="-4483" y="55686"/>
                      <a:pt x="11074" y="53654"/>
                    </a:cubicBezTo>
                    <a:cubicBezTo>
                      <a:pt x="23266" y="51114"/>
                      <a:pt x="25362" y="-2035"/>
                      <a:pt x="9741" y="60"/>
                    </a:cubicBezTo>
                    <a:close/>
                  </a:path>
                </a:pathLst>
              </a:custGeom>
              <a:solidFill>
                <a:srgbClr val="CFE2F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49" name="Google Shape;849;p8"/>
              <p:cNvSpPr/>
              <p:nvPr/>
            </p:nvSpPr>
            <p:spPr>
              <a:xfrm>
                <a:off x="3528860" y="2682878"/>
                <a:ext cx="20839" cy="53711"/>
              </a:xfrm>
              <a:custGeom>
                <a:avLst/>
                <a:gdLst/>
                <a:ahLst/>
                <a:cxnLst/>
                <a:rect l="l" t="t" r="r" b="b"/>
                <a:pathLst>
                  <a:path w="20839" h="53711" extrusionOk="0">
                    <a:moveTo>
                      <a:pt x="9741" y="60"/>
                    </a:moveTo>
                    <a:cubicBezTo>
                      <a:pt x="-2451" y="2600"/>
                      <a:pt x="-4483" y="55686"/>
                      <a:pt x="11074" y="53654"/>
                    </a:cubicBezTo>
                    <a:cubicBezTo>
                      <a:pt x="23266" y="51114"/>
                      <a:pt x="25362" y="-2035"/>
                      <a:pt x="9741" y="60"/>
                    </a:cubicBezTo>
                    <a:close/>
                  </a:path>
                </a:pathLst>
              </a:custGeom>
              <a:solidFill>
                <a:srgbClr val="CFE2F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50" name="Google Shape;850;p8"/>
              <p:cNvSpPr/>
              <p:nvPr/>
            </p:nvSpPr>
            <p:spPr>
              <a:xfrm>
                <a:off x="3571315" y="2597137"/>
                <a:ext cx="47570" cy="33554"/>
              </a:xfrm>
              <a:custGeom>
                <a:avLst/>
                <a:gdLst/>
                <a:ahLst/>
                <a:cxnLst/>
                <a:rect l="l" t="t" r="r" b="b"/>
                <a:pathLst>
                  <a:path w="47570" h="33554" extrusionOk="0">
                    <a:moveTo>
                      <a:pt x="47423" y="3886"/>
                    </a:moveTo>
                    <a:cubicBezTo>
                      <a:pt x="36183" y="-9449"/>
                      <a:pt x="10910" y="15189"/>
                      <a:pt x="306" y="22936"/>
                    </a:cubicBezTo>
                    <a:cubicBezTo>
                      <a:pt x="-4584" y="50305"/>
                      <a:pt x="50788" y="17729"/>
                      <a:pt x="47423" y="3886"/>
                    </a:cubicBezTo>
                    <a:close/>
                  </a:path>
                </a:pathLst>
              </a:custGeom>
              <a:solidFill>
                <a:srgbClr val="CFE2F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51" name="Google Shape;851;p8"/>
              <p:cNvSpPr/>
              <p:nvPr/>
            </p:nvSpPr>
            <p:spPr>
              <a:xfrm>
                <a:off x="3572203" y="2660050"/>
                <a:ext cx="48391" cy="35006"/>
              </a:xfrm>
              <a:custGeom>
                <a:avLst/>
                <a:gdLst/>
                <a:ahLst/>
                <a:cxnLst/>
                <a:rect l="l" t="t" r="r" b="b"/>
                <a:pathLst>
                  <a:path w="48391" h="35006" extrusionOk="0">
                    <a:moveTo>
                      <a:pt x="45900" y="20221"/>
                    </a:moveTo>
                    <a:cubicBezTo>
                      <a:pt x="32120" y="15713"/>
                      <a:pt x="14849" y="-8608"/>
                      <a:pt x="1450" y="3203"/>
                    </a:cubicBezTo>
                    <a:cubicBezTo>
                      <a:pt x="-11123" y="21047"/>
                      <a:pt x="62664" y="54384"/>
                      <a:pt x="45900" y="20221"/>
                    </a:cubicBezTo>
                    <a:close/>
                  </a:path>
                </a:pathLst>
              </a:custGeom>
              <a:solidFill>
                <a:srgbClr val="CFE2F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52" name="Google Shape;852;p8"/>
              <p:cNvSpPr/>
              <p:nvPr/>
            </p:nvSpPr>
            <p:spPr>
              <a:xfrm>
                <a:off x="3466564" y="2662661"/>
                <a:ext cx="42019" cy="33548"/>
              </a:xfrm>
              <a:custGeom>
                <a:avLst/>
                <a:gdLst/>
                <a:ahLst/>
                <a:cxnLst/>
                <a:rect l="l" t="t" r="r" b="b"/>
                <a:pathLst>
                  <a:path w="42019" h="33548" extrusionOk="0">
                    <a:moveTo>
                      <a:pt x="41239" y="1798"/>
                    </a:moveTo>
                    <a:cubicBezTo>
                      <a:pt x="31397" y="-7981"/>
                      <a:pt x="-17625" y="24912"/>
                      <a:pt x="6695" y="33548"/>
                    </a:cubicBezTo>
                    <a:cubicBezTo>
                      <a:pt x="17935" y="27452"/>
                      <a:pt x="47145" y="17991"/>
                      <a:pt x="41239" y="1798"/>
                    </a:cubicBezTo>
                    <a:close/>
                  </a:path>
                </a:pathLst>
              </a:custGeom>
              <a:solidFill>
                <a:srgbClr val="CFE2F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53" name="Google Shape;853;p8"/>
              <p:cNvSpPr/>
              <p:nvPr/>
            </p:nvSpPr>
            <p:spPr>
              <a:xfrm>
                <a:off x="3462796" y="2597064"/>
                <a:ext cx="40843" cy="33781"/>
              </a:xfrm>
              <a:custGeom>
                <a:avLst/>
                <a:gdLst/>
                <a:ahLst/>
                <a:cxnLst/>
                <a:rect l="l" t="t" r="r" b="b"/>
                <a:pathLst>
                  <a:path w="40843" h="33781" extrusionOk="0">
                    <a:moveTo>
                      <a:pt x="38339" y="18755"/>
                    </a:moveTo>
                    <a:cubicBezTo>
                      <a:pt x="27163" y="13865"/>
                      <a:pt x="13447" y="-8614"/>
                      <a:pt x="1509" y="3578"/>
                    </a:cubicBezTo>
                    <a:cubicBezTo>
                      <a:pt x="-10556" y="21676"/>
                      <a:pt x="54151" y="52346"/>
                      <a:pt x="38339" y="18755"/>
                    </a:cubicBezTo>
                    <a:close/>
                  </a:path>
                </a:pathLst>
              </a:custGeom>
              <a:solidFill>
                <a:srgbClr val="CFE2F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854" name="Google Shape;854;p8"/>
            <p:cNvGrpSpPr/>
            <p:nvPr/>
          </p:nvGrpSpPr>
          <p:grpSpPr>
            <a:xfrm rot="-2700000">
              <a:off x="7375305" y="1863439"/>
              <a:ext cx="169840" cy="178926"/>
              <a:chOff x="3770248" y="2527300"/>
              <a:chExt cx="180404" cy="190055"/>
            </a:xfrm>
          </p:grpSpPr>
          <p:sp>
            <p:nvSpPr>
              <p:cNvPr id="855" name="Google Shape;855;p8"/>
              <p:cNvSpPr/>
              <p:nvPr/>
            </p:nvSpPr>
            <p:spPr>
              <a:xfrm>
                <a:off x="3775135" y="2655951"/>
                <a:ext cx="51441" cy="61404"/>
              </a:xfrm>
              <a:custGeom>
                <a:avLst/>
                <a:gdLst/>
                <a:ahLst/>
                <a:cxnLst/>
                <a:rect l="l" t="t" r="r" b="b"/>
                <a:pathLst>
                  <a:path w="51441" h="61404" extrusionOk="0">
                    <a:moveTo>
                      <a:pt x="50930" y="0"/>
                    </a:moveTo>
                    <a:cubicBezTo>
                      <a:pt x="32959" y="889"/>
                      <a:pt x="-4823" y="43497"/>
                      <a:pt x="511" y="61404"/>
                    </a:cubicBezTo>
                    <a:cubicBezTo>
                      <a:pt x="18545" y="60579"/>
                      <a:pt x="56264" y="17970"/>
                      <a:pt x="50930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56" name="Google Shape;856;p8"/>
              <p:cNvSpPr/>
              <p:nvPr/>
            </p:nvSpPr>
            <p:spPr>
              <a:xfrm>
                <a:off x="3894324" y="2527300"/>
                <a:ext cx="51441" cy="61341"/>
              </a:xfrm>
              <a:custGeom>
                <a:avLst/>
                <a:gdLst/>
                <a:ahLst/>
                <a:cxnLst/>
                <a:rect l="l" t="t" r="r" b="b"/>
                <a:pathLst>
                  <a:path w="51441" h="61341" extrusionOk="0">
                    <a:moveTo>
                      <a:pt x="50931" y="0"/>
                    </a:moveTo>
                    <a:cubicBezTo>
                      <a:pt x="32897" y="826"/>
                      <a:pt x="-4822" y="43434"/>
                      <a:pt x="512" y="61341"/>
                    </a:cubicBezTo>
                    <a:cubicBezTo>
                      <a:pt x="18482" y="60325"/>
                      <a:pt x="56265" y="17717"/>
                      <a:pt x="5093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57" name="Google Shape;857;p8"/>
              <p:cNvSpPr/>
              <p:nvPr/>
            </p:nvSpPr>
            <p:spPr>
              <a:xfrm>
                <a:off x="3770248" y="2531866"/>
                <a:ext cx="58420" cy="54430"/>
              </a:xfrm>
              <a:custGeom>
                <a:avLst/>
                <a:gdLst/>
                <a:ahLst/>
                <a:cxnLst/>
                <a:rect l="l" t="t" r="r" b="b"/>
                <a:pathLst>
                  <a:path w="58420" h="54430" extrusionOk="0">
                    <a:moveTo>
                      <a:pt x="58421" y="54107"/>
                    </a:moveTo>
                    <a:cubicBezTo>
                      <a:pt x="58421" y="36137"/>
                      <a:pt x="18225" y="-3995"/>
                      <a:pt x="1" y="323"/>
                    </a:cubicBezTo>
                    <a:cubicBezTo>
                      <a:pt x="-190" y="18357"/>
                      <a:pt x="40260" y="58425"/>
                      <a:pt x="58421" y="54107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58" name="Google Shape;858;p8"/>
              <p:cNvSpPr/>
              <p:nvPr/>
            </p:nvSpPr>
            <p:spPr>
              <a:xfrm>
                <a:off x="3892168" y="2658113"/>
                <a:ext cx="58484" cy="54484"/>
              </a:xfrm>
              <a:custGeom>
                <a:avLst/>
                <a:gdLst/>
                <a:ahLst/>
                <a:cxnLst/>
                <a:rect l="l" t="t" r="r" b="b"/>
                <a:pathLst>
                  <a:path w="58484" h="54484" extrusionOk="0">
                    <a:moveTo>
                      <a:pt x="58484" y="54162"/>
                    </a:moveTo>
                    <a:cubicBezTo>
                      <a:pt x="58484" y="36128"/>
                      <a:pt x="18225" y="-3940"/>
                      <a:pt x="1" y="314"/>
                    </a:cubicBezTo>
                    <a:cubicBezTo>
                      <a:pt x="-190" y="18348"/>
                      <a:pt x="40260" y="58480"/>
                      <a:pt x="58484" y="54162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859" name="Google Shape;859;p8"/>
            <p:cNvGrpSpPr/>
            <p:nvPr/>
          </p:nvGrpSpPr>
          <p:grpSpPr>
            <a:xfrm>
              <a:off x="6800134" y="23"/>
              <a:ext cx="985363" cy="1665685"/>
              <a:chOff x="2484475" y="1329455"/>
              <a:chExt cx="1046700" cy="1769370"/>
            </a:xfrm>
          </p:grpSpPr>
          <p:sp>
            <p:nvSpPr>
              <p:cNvPr id="860" name="Google Shape;860;p8"/>
              <p:cNvSpPr/>
              <p:nvPr/>
            </p:nvSpPr>
            <p:spPr>
              <a:xfrm>
                <a:off x="2484475" y="2052125"/>
                <a:ext cx="1046700" cy="1046700"/>
              </a:xfrm>
              <a:prstGeom prst="ellipse">
                <a:avLst/>
              </a:prstGeom>
              <a:solidFill>
                <a:srgbClr val="FFDE00">
                  <a:alpha val="1341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1" name="Google Shape;861;p8"/>
              <p:cNvSpPr/>
              <p:nvPr/>
            </p:nvSpPr>
            <p:spPr>
              <a:xfrm>
                <a:off x="2643144" y="2210793"/>
                <a:ext cx="729300" cy="729300"/>
              </a:xfrm>
              <a:prstGeom prst="ellipse">
                <a:avLst/>
              </a:prstGeom>
              <a:solidFill>
                <a:srgbClr val="FFDE00">
                  <a:alpha val="1341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862" name="Google Shape;862;p8"/>
              <p:cNvGrpSpPr/>
              <p:nvPr/>
            </p:nvGrpSpPr>
            <p:grpSpPr>
              <a:xfrm>
                <a:off x="2769703" y="1329455"/>
                <a:ext cx="510180" cy="1483501"/>
                <a:chOff x="1818382" y="2433081"/>
                <a:chExt cx="466728" cy="1357150"/>
              </a:xfrm>
            </p:grpSpPr>
            <p:grpSp>
              <p:nvGrpSpPr>
                <p:cNvPr id="863" name="Google Shape;863;p8"/>
                <p:cNvGrpSpPr/>
                <p:nvPr/>
              </p:nvGrpSpPr>
              <p:grpSpPr>
                <a:xfrm>
                  <a:off x="1818382" y="2971595"/>
                  <a:ext cx="466728" cy="818636"/>
                  <a:chOff x="1818382" y="2942618"/>
                  <a:chExt cx="466728" cy="818636"/>
                </a:xfrm>
              </p:grpSpPr>
              <p:sp>
                <p:nvSpPr>
                  <p:cNvPr id="864" name="Google Shape;864;p8"/>
                  <p:cNvSpPr/>
                  <p:nvPr/>
                </p:nvSpPr>
                <p:spPr>
                  <a:xfrm>
                    <a:off x="1951772" y="2948396"/>
                    <a:ext cx="202080" cy="20814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2080" h="208143" extrusionOk="0">
                        <a:moveTo>
                          <a:pt x="15038" y="208143"/>
                        </a:moveTo>
                        <a:cubicBezTo>
                          <a:pt x="13132" y="168837"/>
                          <a:pt x="-13030" y="86033"/>
                          <a:pt x="8370" y="57521"/>
                        </a:cubicBezTo>
                        <a:cubicBezTo>
                          <a:pt x="12625" y="47552"/>
                          <a:pt x="30278" y="53140"/>
                          <a:pt x="32881" y="42726"/>
                        </a:cubicBezTo>
                        <a:cubicBezTo>
                          <a:pt x="35485" y="-11186"/>
                          <a:pt x="164834" y="-17218"/>
                          <a:pt x="166739" y="42726"/>
                        </a:cubicBezTo>
                        <a:cubicBezTo>
                          <a:pt x="166739" y="51679"/>
                          <a:pt x="176899" y="48123"/>
                          <a:pt x="182106" y="47679"/>
                        </a:cubicBezTo>
                        <a:cubicBezTo>
                          <a:pt x="221285" y="61458"/>
                          <a:pt x="190869" y="163884"/>
                          <a:pt x="190171" y="205921"/>
                        </a:cubicBezTo>
                        <a:cubicBezTo>
                          <a:pt x="129528" y="203254"/>
                          <a:pt x="70029" y="200523"/>
                          <a:pt x="15038" y="208143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865" name="Google Shape;865;p8"/>
                  <p:cNvSpPr/>
                  <p:nvPr/>
                </p:nvSpPr>
                <p:spPr>
                  <a:xfrm>
                    <a:off x="1833104" y="3156294"/>
                    <a:ext cx="444195" cy="59282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44195" h="592827" extrusionOk="0">
                        <a:moveTo>
                          <a:pt x="211556" y="592827"/>
                        </a:moveTo>
                        <a:cubicBezTo>
                          <a:pt x="2006" y="586922"/>
                          <a:pt x="-51715" y="421377"/>
                          <a:pt x="49695" y="230877"/>
                        </a:cubicBezTo>
                        <a:cubicBezTo>
                          <a:pt x="155993" y="12945"/>
                          <a:pt x="800" y="-5978"/>
                          <a:pt x="315315" y="1198"/>
                        </a:cubicBezTo>
                        <a:cubicBezTo>
                          <a:pt x="366115" y="53077"/>
                          <a:pt x="345160" y="156709"/>
                          <a:pt x="388277" y="228972"/>
                        </a:cubicBezTo>
                        <a:cubicBezTo>
                          <a:pt x="514134" y="439856"/>
                          <a:pt x="415645" y="578159"/>
                          <a:pt x="211556" y="592827"/>
                        </a:cubicBezTo>
                        <a:close/>
                      </a:path>
                    </a:pathLst>
                  </a:custGeom>
                  <a:solidFill>
                    <a:srgbClr val="FFE599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866" name="Google Shape;866;p8"/>
                  <p:cNvSpPr/>
                  <p:nvPr/>
                </p:nvSpPr>
                <p:spPr>
                  <a:xfrm>
                    <a:off x="1818382" y="2942618"/>
                    <a:ext cx="466728" cy="81863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6728" h="818636" extrusionOk="0">
                        <a:moveTo>
                          <a:pt x="413730" y="440997"/>
                        </a:moveTo>
                        <a:cubicBezTo>
                          <a:pt x="355564" y="353938"/>
                          <a:pt x="388838" y="243448"/>
                          <a:pt x="332323" y="212841"/>
                        </a:cubicBezTo>
                        <a:cubicBezTo>
                          <a:pt x="341474" y="160701"/>
                          <a:pt x="342668" y="107476"/>
                          <a:pt x="335879" y="54980"/>
                        </a:cubicBezTo>
                        <a:cubicBezTo>
                          <a:pt x="332577" y="42280"/>
                          <a:pt x="316004" y="50599"/>
                          <a:pt x="306479" y="48630"/>
                        </a:cubicBezTo>
                        <a:cubicBezTo>
                          <a:pt x="306860" y="-17537"/>
                          <a:pt x="162715" y="-14870"/>
                          <a:pt x="159921" y="48630"/>
                        </a:cubicBezTo>
                        <a:cubicBezTo>
                          <a:pt x="98580" y="52250"/>
                          <a:pt x="141252" y="172709"/>
                          <a:pt x="140553" y="213159"/>
                        </a:cubicBezTo>
                        <a:cubicBezTo>
                          <a:pt x="105057" y="231383"/>
                          <a:pt x="103723" y="274563"/>
                          <a:pt x="102453" y="310060"/>
                        </a:cubicBezTo>
                        <a:cubicBezTo>
                          <a:pt x="97234" y="356427"/>
                          <a:pt x="82349" y="401182"/>
                          <a:pt x="58765" y="441441"/>
                        </a:cubicBezTo>
                        <a:cubicBezTo>
                          <a:pt x="-124178" y="764783"/>
                          <a:pt x="171288" y="823140"/>
                          <a:pt x="250027" y="818377"/>
                        </a:cubicBezTo>
                        <a:cubicBezTo>
                          <a:pt x="471833" y="804535"/>
                          <a:pt x="517553" y="614542"/>
                          <a:pt x="413730" y="440997"/>
                        </a:cubicBezTo>
                        <a:close/>
                        <a:moveTo>
                          <a:pt x="322417" y="107431"/>
                        </a:moveTo>
                        <a:cubicBezTo>
                          <a:pt x="322862" y="119369"/>
                          <a:pt x="322862" y="131371"/>
                          <a:pt x="322417" y="143309"/>
                        </a:cubicBezTo>
                        <a:cubicBezTo>
                          <a:pt x="265788" y="153837"/>
                          <a:pt x="209934" y="168156"/>
                          <a:pt x="155222" y="186171"/>
                        </a:cubicBezTo>
                        <a:cubicBezTo>
                          <a:pt x="153825" y="175757"/>
                          <a:pt x="152555" y="165343"/>
                          <a:pt x="151348" y="154866"/>
                        </a:cubicBezTo>
                        <a:cubicBezTo>
                          <a:pt x="209191" y="142185"/>
                          <a:pt x="266302" y="126348"/>
                          <a:pt x="322417" y="107431"/>
                        </a:cubicBezTo>
                        <a:close/>
                        <a:moveTo>
                          <a:pt x="270538" y="514911"/>
                        </a:moveTo>
                        <a:cubicBezTo>
                          <a:pt x="290921" y="432742"/>
                          <a:pt x="171033" y="476811"/>
                          <a:pt x="221770" y="547423"/>
                        </a:cubicBezTo>
                        <a:cubicBezTo>
                          <a:pt x="201005" y="569394"/>
                          <a:pt x="150777" y="562726"/>
                          <a:pt x="161064" y="525135"/>
                        </a:cubicBezTo>
                        <a:cubicBezTo>
                          <a:pt x="172367" y="494210"/>
                          <a:pt x="197449" y="470143"/>
                          <a:pt x="209133" y="439028"/>
                        </a:cubicBezTo>
                        <a:cubicBezTo>
                          <a:pt x="238966" y="372588"/>
                          <a:pt x="245906" y="298128"/>
                          <a:pt x="228882" y="227319"/>
                        </a:cubicBezTo>
                        <a:cubicBezTo>
                          <a:pt x="235124" y="229339"/>
                          <a:pt x="241887" y="229040"/>
                          <a:pt x="247932" y="226494"/>
                        </a:cubicBezTo>
                        <a:cubicBezTo>
                          <a:pt x="236185" y="314949"/>
                          <a:pt x="272697" y="400547"/>
                          <a:pt x="308511" y="479605"/>
                        </a:cubicBezTo>
                        <a:cubicBezTo>
                          <a:pt x="345150" y="534913"/>
                          <a:pt x="303494" y="594603"/>
                          <a:pt x="246471" y="547804"/>
                        </a:cubicBezTo>
                        <a:cubicBezTo>
                          <a:pt x="256295" y="538253"/>
                          <a:pt x="264340" y="527027"/>
                          <a:pt x="270220" y="514657"/>
                        </a:cubicBezTo>
                        <a:close/>
                        <a:moveTo>
                          <a:pt x="235803" y="534596"/>
                        </a:moveTo>
                        <a:cubicBezTo>
                          <a:pt x="220436" y="518467"/>
                          <a:pt x="229072" y="474017"/>
                          <a:pt x="255235" y="493956"/>
                        </a:cubicBezTo>
                        <a:cubicBezTo>
                          <a:pt x="261394" y="509196"/>
                          <a:pt x="244439" y="523039"/>
                          <a:pt x="235486" y="534342"/>
                        </a:cubicBezTo>
                        <a:close/>
                        <a:moveTo>
                          <a:pt x="157317" y="205602"/>
                        </a:moveTo>
                        <a:cubicBezTo>
                          <a:pt x="157317" y="204904"/>
                          <a:pt x="157317" y="204205"/>
                          <a:pt x="157317" y="203507"/>
                        </a:cubicBezTo>
                        <a:cubicBezTo>
                          <a:pt x="210956" y="185962"/>
                          <a:pt x="265655" y="171839"/>
                          <a:pt x="321084" y="161216"/>
                        </a:cubicBezTo>
                        <a:cubicBezTo>
                          <a:pt x="320004" y="176138"/>
                          <a:pt x="318353" y="190997"/>
                          <a:pt x="315941" y="205666"/>
                        </a:cubicBezTo>
                        <a:cubicBezTo>
                          <a:pt x="298795" y="200713"/>
                          <a:pt x="178971" y="199443"/>
                          <a:pt x="157317" y="205602"/>
                        </a:cubicBezTo>
                        <a:close/>
                        <a:moveTo>
                          <a:pt x="318925" y="66537"/>
                        </a:moveTo>
                        <a:cubicBezTo>
                          <a:pt x="319750" y="74157"/>
                          <a:pt x="320449" y="81714"/>
                          <a:pt x="320957" y="89334"/>
                        </a:cubicBezTo>
                        <a:cubicBezTo>
                          <a:pt x="264493" y="108111"/>
                          <a:pt x="207095" y="123967"/>
                          <a:pt x="148999" y="136832"/>
                        </a:cubicBezTo>
                        <a:cubicBezTo>
                          <a:pt x="148173" y="129402"/>
                          <a:pt x="147602" y="121909"/>
                          <a:pt x="147094" y="114480"/>
                        </a:cubicBezTo>
                        <a:cubicBezTo>
                          <a:pt x="199367" y="108301"/>
                          <a:pt x="249945" y="92020"/>
                          <a:pt x="296001" y="66537"/>
                        </a:cubicBezTo>
                        <a:close/>
                        <a:moveTo>
                          <a:pt x="177002" y="47805"/>
                        </a:moveTo>
                        <a:cubicBezTo>
                          <a:pt x="177828" y="8498"/>
                          <a:pt x="287810" y="8625"/>
                          <a:pt x="288699" y="48313"/>
                        </a:cubicBezTo>
                        <a:cubicBezTo>
                          <a:pt x="251424" y="48313"/>
                          <a:pt x="214213" y="48694"/>
                          <a:pt x="176939" y="48313"/>
                        </a:cubicBezTo>
                        <a:cubicBezTo>
                          <a:pt x="177193" y="48059"/>
                          <a:pt x="177257" y="47932"/>
                          <a:pt x="177257" y="47805"/>
                        </a:cubicBezTo>
                        <a:close/>
                        <a:moveTo>
                          <a:pt x="146713" y="71871"/>
                        </a:moveTo>
                        <a:cubicBezTo>
                          <a:pt x="177002" y="57520"/>
                          <a:pt x="222532" y="70411"/>
                          <a:pt x="256949" y="66537"/>
                        </a:cubicBezTo>
                        <a:cubicBezTo>
                          <a:pt x="221592" y="81917"/>
                          <a:pt x="184178" y="92039"/>
                          <a:pt x="145888" y="96573"/>
                        </a:cubicBezTo>
                        <a:cubicBezTo>
                          <a:pt x="146141" y="88381"/>
                          <a:pt x="143792" y="79555"/>
                          <a:pt x="146967" y="71871"/>
                        </a:cubicBezTo>
                        <a:close/>
                        <a:moveTo>
                          <a:pt x="350675" y="770371"/>
                        </a:moveTo>
                        <a:cubicBezTo>
                          <a:pt x="158270" y="868796"/>
                          <a:pt x="-63536" y="698362"/>
                          <a:pt x="54193" y="490971"/>
                        </a:cubicBezTo>
                        <a:cubicBezTo>
                          <a:pt x="77371" y="438901"/>
                          <a:pt x="106010" y="388355"/>
                          <a:pt x="116804" y="331713"/>
                        </a:cubicBezTo>
                        <a:cubicBezTo>
                          <a:pt x="121885" y="263641"/>
                          <a:pt x="121122" y="204713"/>
                          <a:pt x="210721" y="223255"/>
                        </a:cubicBezTo>
                        <a:cubicBezTo>
                          <a:pt x="226723" y="301360"/>
                          <a:pt x="222278" y="385688"/>
                          <a:pt x="180939" y="456554"/>
                        </a:cubicBezTo>
                        <a:cubicBezTo>
                          <a:pt x="165001" y="485129"/>
                          <a:pt x="126457" y="522975"/>
                          <a:pt x="147030" y="558154"/>
                        </a:cubicBezTo>
                        <a:cubicBezTo>
                          <a:pt x="165636" y="587936"/>
                          <a:pt x="208752" y="581459"/>
                          <a:pt x="231739" y="560377"/>
                        </a:cubicBezTo>
                        <a:cubicBezTo>
                          <a:pt x="277777" y="613590"/>
                          <a:pt x="364772" y="561710"/>
                          <a:pt x="334482" y="495924"/>
                        </a:cubicBezTo>
                        <a:cubicBezTo>
                          <a:pt x="299240" y="409120"/>
                          <a:pt x="249964" y="319521"/>
                          <a:pt x="265267" y="222874"/>
                        </a:cubicBezTo>
                        <a:cubicBezTo>
                          <a:pt x="351310" y="205475"/>
                          <a:pt x="350675" y="267324"/>
                          <a:pt x="355438" y="332031"/>
                        </a:cubicBezTo>
                        <a:cubicBezTo>
                          <a:pt x="394553" y="482907"/>
                          <a:pt x="549557" y="659881"/>
                          <a:pt x="350929" y="770117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867" name="Google Shape;867;p8"/>
                <p:cNvSpPr/>
                <p:nvPr/>
              </p:nvSpPr>
              <p:spPr>
                <a:xfrm>
                  <a:off x="2046046" y="2433081"/>
                  <a:ext cx="17700" cy="544800"/>
                </a:xfrm>
                <a:prstGeom prst="rect">
                  <a:avLst/>
                </a:pr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868" name="Google Shape;868;p8"/>
              <p:cNvSpPr/>
              <p:nvPr/>
            </p:nvSpPr>
            <p:spPr>
              <a:xfrm>
                <a:off x="2848289" y="2564652"/>
                <a:ext cx="130735" cy="158472"/>
              </a:xfrm>
              <a:custGeom>
                <a:avLst/>
                <a:gdLst/>
                <a:ahLst/>
                <a:cxnLst/>
                <a:rect l="l" t="t" r="r" b="b"/>
                <a:pathLst>
                  <a:path w="4784" h="5799" extrusionOk="0">
                    <a:moveTo>
                      <a:pt x="0" y="0"/>
                    </a:moveTo>
                    <a:cubicBezTo>
                      <a:pt x="0" y="2506"/>
                      <a:pt x="2375" y="5110"/>
                      <a:pt x="4784" y="5799"/>
                    </a:cubicBezTo>
                  </a:path>
                </a:pathLst>
              </a:custGeom>
              <a:noFill/>
              <a:ln w="38100" cap="rnd" cmpd="sng">
                <a:solidFill>
                  <a:schemeClr val="l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grpSp>
          <p:nvGrpSpPr>
            <p:cNvPr id="869" name="Google Shape;869;p8"/>
            <p:cNvGrpSpPr/>
            <p:nvPr/>
          </p:nvGrpSpPr>
          <p:grpSpPr>
            <a:xfrm>
              <a:off x="8330194" y="-10"/>
              <a:ext cx="852241" cy="2641273"/>
              <a:chOff x="3961868" y="-891976"/>
              <a:chExt cx="905291" cy="2805686"/>
            </a:xfrm>
          </p:grpSpPr>
          <p:grpSp>
            <p:nvGrpSpPr>
              <p:cNvPr id="870" name="Google Shape;870;p8"/>
              <p:cNvGrpSpPr/>
              <p:nvPr/>
            </p:nvGrpSpPr>
            <p:grpSpPr>
              <a:xfrm>
                <a:off x="3961868" y="1008419"/>
                <a:ext cx="905291" cy="905291"/>
                <a:chOff x="764100" y="3623300"/>
                <a:chExt cx="1046700" cy="1046700"/>
              </a:xfrm>
            </p:grpSpPr>
            <p:sp>
              <p:nvSpPr>
                <p:cNvPr id="871" name="Google Shape;871;p8"/>
                <p:cNvSpPr/>
                <p:nvPr/>
              </p:nvSpPr>
              <p:spPr>
                <a:xfrm>
                  <a:off x="764100" y="3623300"/>
                  <a:ext cx="1046700" cy="1046700"/>
                </a:xfrm>
                <a:prstGeom prst="ellipse">
                  <a:avLst/>
                </a:prstGeom>
                <a:solidFill>
                  <a:srgbClr val="D8B8FF">
                    <a:alpha val="1676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72" name="Google Shape;872;p8"/>
                <p:cNvSpPr/>
                <p:nvPr/>
              </p:nvSpPr>
              <p:spPr>
                <a:xfrm>
                  <a:off x="922769" y="3781968"/>
                  <a:ext cx="729300" cy="729300"/>
                </a:xfrm>
                <a:prstGeom prst="ellipse">
                  <a:avLst/>
                </a:prstGeom>
                <a:solidFill>
                  <a:srgbClr val="D8B8FF">
                    <a:alpha val="1676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873" name="Google Shape;873;p8"/>
              <p:cNvGrpSpPr/>
              <p:nvPr/>
            </p:nvGrpSpPr>
            <p:grpSpPr>
              <a:xfrm>
                <a:off x="4155315" y="-891976"/>
                <a:ext cx="522826" cy="2613070"/>
                <a:chOff x="2447534" y="1219291"/>
                <a:chExt cx="478297" cy="2390513"/>
              </a:xfrm>
            </p:grpSpPr>
            <p:grpSp>
              <p:nvGrpSpPr>
                <p:cNvPr id="874" name="Google Shape;874;p8"/>
                <p:cNvGrpSpPr/>
                <p:nvPr/>
              </p:nvGrpSpPr>
              <p:grpSpPr>
                <a:xfrm>
                  <a:off x="2447534" y="1219291"/>
                  <a:ext cx="478297" cy="2390513"/>
                  <a:chOff x="2447534" y="1219291"/>
                  <a:chExt cx="478297" cy="2390513"/>
                </a:xfrm>
              </p:grpSpPr>
              <p:grpSp>
                <p:nvGrpSpPr>
                  <p:cNvPr id="875" name="Google Shape;875;p8"/>
                  <p:cNvGrpSpPr/>
                  <p:nvPr/>
                </p:nvGrpSpPr>
                <p:grpSpPr>
                  <a:xfrm>
                    <a:off x="2447534" y="2971595"/>
                    <a:ext cx="478297" cy="638209"/>
                    <a:chOff x="2447534" y="3081786"/>
                    <a:chExt cx="478297" cy="638209"/>
                  </a:xfrm>
                </p:grpSpPr>
                <p:sp>
                  <p:nvSpPr>
                    <p:cNvPr id="876" name="Google Shape;876;p8"/>
                    <p:cNvSpPr/>
                    <p:nvPr/>
                  </p:nvSpPr>
                  <p:spPr>
                    <a:xfrm>
                      <a:off x="2591014" y="3097533"/>
                      <a:ext cx="179593" cy="168416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9593" h="168416" extrusionOk="0">
                          <a:moveTo>
                            <a:pt x="0" y="168417"/>
                          </a:moveTo>
                          <a:cubicBezTo>
                            <a:pt x="0" y="125745"/>
                            <a:pt x="5779" y="81168"/>
                            <a:pt x="2349" y="39004"/>
                          </a:cubicBezTo>
                          <a:cubicBezTo>
                            <a:pt x="8128" y="33924"/>
                            <a:pt x="29020" y="36527"/>
                            <a:pt x="37148" y="34622"/>
                          </a:cubicBezTo>
                          <a:cubicBezTo>
                            <a:pt x="48577" y="31575"/>
                            <a:pt x="35052" y="16652"/>
                            <a:pt x="41148" y="11254"/>
                          </a:cubicBezTo>
                          <a:cubicBezTo>
                            <a:pt x="60198" y="-10653"/>
                            <a:pt x="146685" y="1412"/>
                            <a:pt x="147320" y="30304"/>
                          </a:cubicBezTo>
                          <a:cubicBezTo>
                            <a:pt x="146577" y="33733"/>
                            <a:pt x="148761" y="37112"/>
                            <a:pt x="152184" y="37855"/>
                          </a:cubicBezTo>
                          <a:cubicBezTo>
                            <a:pt x="152527" y="37925"/>
                            <a:pt x="152876" y="37969"/>
                            <a:pt x="153226" y="37988"/>
                          </a:cubicBezTo>
                          <a:cubicBezTo>
                            <a:pt x="199009" y="46307"/>
                            <a:pt x="171196" y="124983"/>
                            <a:pt x="171514" y="162194"/>
                          </a:cubicBezTo>
                          <a:cubicBezTo>
                            <a:pt x="116268" y="155717"/>
                            <a:pt x="51435" y="152225"/>
                            <a:pt x="0" y="168417"/>
                          </a:cubicBezTo>
                          <a:close/>
                        </a:path>
                      </a:pathLst>
                    </a:custGeom>
                    <a:solidFill>
                      <a:schemeClr val="dk2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877" name="Google Shape;877;p8"/>
                    <p:cNvSpPr/>
                    <p:nvPr/>
                  </p:nvSpPr>
                  <p:spPr>
                    <a:xfrm>
                      <a:off x="2458233" y="3250561"/>
                      <a:ext cx="453667" cy="46204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53667" h="462047" extrusionOk="0">
                          <a:moveTo>
                            <a:pt x="221935" y="462048"/>
                          </a:moveTo>
                          <a:cubicBezTo>
                            <a:pt x="-59306" y="460714"/>
                            <a:pt x="-82865" y="22373"/>
                            <a:pt x="206568" y="847"/>
                          </a:cubicBezTo>
                          <a:cubicBezTo>
                            <a:pt x="522671" y="-22712"/>
                            <a:pt x="543753" y="452904"/>
                            <a:pt x="221935" y="462048"/>
                          </a:cubicBezTo>
                          <a:close/>
                        </a:path>
                      </a:pathLst>
                    </a:custGeom>
                    <a:solidFill>
                      <a:srgbClr val="D9D2E9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878" name="Google Shape;878;p8"/>
                    <p:cNvSpPr/>
                    <p:nvPr/>
                  </p:nvSpPr>
                  <p:spPr>
                    <a:xfrm>
                      <a:off x="2447534" y="3081786"/>
                      <a:ext cx="478297" cy="63820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78297" h="638209" extrusionOk="0">
                          <a:moveTo>
                            <a:pt x="474760" y="358979"/>
                          </a:moveTo>
                          <a:cubicBezTo>
                            <a:pt x="461679" y="274778"/>
                            <a:pt x="399195" y="202960"/>
                            <a:pt x="320201" y="173178"/>
                          </a:cubicBezTo>
                          <a:cubicBezTo>
                            <a:pt x="320201" y="137618"/>
                            <a:pt x="347824" y="40273"/>
                            <a:pt x="296008" y="38050"/>
                          </a:cubicBezTo>
                          <a:cubicBezTo>
                            <a:pt x="297722" y="5792"/>
                            <a:pt x="256955" y="7316"/>
                            <a:pt x="234286" y="3379"/>
                          </a:cubicBezTo>
                          <a:cubicBezTo>
                            <a:pt x="210981" y="-4749"/>
                            <a:pt x="165198" y="331"/>
                            <a:pt x="178406" y="34748"/>
                          </a:cubicBezTo>
                          <a:cubicBezTo>
                            <a:pt x="166277" y="37224"/>
                            <a:pt x="129765" y="31129"/>
                            <a:pt x="140306" y="52718"/>
                          </a:cubicBezTo>
                          <a:cubicBezTo>
                            <a:pt x="138210" y="96153"/>
                            <a:pt x="137448" y="139713"/>
                            <a:pt x="135797" y="183148"/>
                          </a:cubicBezTo>
                          <a:cubicBezTo>
                            <a:pt x="-17047" y="249949"/>
                            <a:pt x="-46892" y="468453"/>
                            <a:pt x="77123" y="577673"/>
                          </a:cubicBezTo>
                          <a:cubicBezTo>
                            <a:pt x="240636" y="727914"/>
                            <a:pt x="512416" y="577165"/>
                            <a:pt x="474760" y="358979"/>
                          </a:cubicBezTo>
                          <a:close/>
                          <a:moveTo>
                            <a:pt x="304771" y="167971"/>
                          </a:moveTo>
                          <a:cubicBezTo>
                            <a:pt x="286165" y="163081"/>
                            <a:pt x="266226" y="157748"/>
                            <a:pt x="246922" y="159144"/>
                          </a:cubicBezTo>
                          <a:cubicBezTo>
                            <a:pt x="215172" y="156033"/>
                            <a:pt x="182914" y="164288"/>
                            <a:pt x="153514" y="175273"/>
                          </a:cubicBezTo>
                          <a:cubicBezTo>
                            <a:pt x="153514" y="170829"/>
                            <a:pt x="153514" y="166320"/>
                            <a:pt x="153958" y="161875"/>
                          </a:cubicBezTo>
                          <a:cubicBezTo>
                            <a:pt x="206600" y="153398"/>
                            <a:pt x="258035" y="138666"/>
                            <a:pt x="307184" y="117997"/>
                          </a:cubicBezTo>
                          <a:cubicBezTo>
                            <a:pt x="306422" y="134634"/>
                            <a:pt x="305342" y="151334"/>
                            <a:pt x="304771" y="167971"/>
                          </a:cubicBezTo>
                          <a:close/>
                          <a:moveTo>
                            <a:pt x="292515" y="378092"/>
                          </a:moveTo>
                          <a:cubicBezTo>
                            <a:pt x="301278" y="393079"/>
                            <a:pt x="305215" y="416700"/>
                            <a:pt x="297087" y="432131"/>
                          </a:cubicBezTo>
                          <a:cubicBezTo>
                            <a:pt x="286356" y="434925"/>
                            <a:pt x="294928" y="387363"/>
                            <a:pt x="292515" y="378092"/>
                          </a:cubicBezTo>
                          <a:close/>
                          <a:moveTo>
                            <a:pt x="233524" y="360440"/>
                          </a:moveTo>
                          <a:cubicBezTo>
                            <a:pt x="220881" y="353181"/>
                            <a:pt x="206085" y="350622"/>
                            <a:pt x="191741" y="353200"/>
                          </a:cubicBezTo>
                          <a:cubicBezTo>
                            <a:pt x="193900" y="295606"/>
                            <a:pt x="196313" y="237948"/>
                            <a:pt x="198599" y="180354"/>
                          </a:cubicBezTo>
                          <a:cubicBezTo>
                            <a:pt x="213394" y="176480"/>
                            <a:pt x="265528" y="177750"/>
                            <a:pt x="276005" y="180354"/>
                          </a:cubicBezTo>
                          <a:cubicBezTo>
                            <a:pt x="275707" y="235389"/>
                            <a:pt x="275415" y="290418"/>
                            <a:pt x="275116" y="345454"/>
                          </a:cubicBezTo>
                          <a:cubicBezTo>
                            <a:pt x="259679" y="343733"/>
                            <a:pt x="244312" y="349263"/>
                            <a:pt x="233524" y="360440"/>
                          </a:cubicBezTo>
                          <a:close/>
                          <a:moveTo>
                            <a:pt x="244636" y="403619"/>
                          </a:moveTo>
                          <a:cubicBezTo>
                            <a:pt x="254860" y="460769"/>
                            <a:pt x="203615" y="463119"/>
                            <a:pt x="235365" y="386855"/>
                          </a:cubicBezTo>
                          <a:cubicBezTo>
                            <a:pt x="239537" y="391777"/>
                            <a:pt x="242687" y="397473"/>
                            <a:pt x="244636" y="403619"/>
                          </a:cubicBezTo>
                          <a:close/>
                          <a:moveTo>
                            <a:pt x="203234" y="18174"/>
                          </a:moveTo>
                          <a:cubicBezTo>
                            <a:pt x="226920" y="23191"/>
                            <a:pt x="260384" y="18174"/>
                            <a:pt x="278228" y="35383"/>
                          </a:cubicBezTo>
                          <a:cubicBezTo>
                            <a:pt x="250357" y="33268"/>
                            <a:pt x="222392" y="32805"/>
                            <a:pt x="194471" y="33986"/>
                          </a:cubicBezTo>
                          <a:cubicBezTo>
                            <a:pt x="198916" y="25413"/>
                            <a:pt x="186407" y="19063"/>
                            <a:pt x="203234" y="18174"/>
                          </a:cubicBezTo>
                          <a:close/>
                          <a:moveTo>
                            <a:pt x="157451" y="54369"/>
                          </a:moveTo>
                          <a:cubicBezTo>
                            <a:pt x="205711" y="53036"/>
                            <a:pt x="261591" y="43511"/>
                            <a:pt x="306358" y="62688"/>
                          </a:cubicBezTo>
                          <a:lnTo>
                            <a:pt x="156308" y="90501"/>
                          </a:lnTo>
                          <a:close/>
                          <a:moveTo>
                            <a:pt x="308136" y="80468"/>
                          </a:moveTo>
                          <a:cubicBezTo>
                            <a:pt x="308701" y="80385"/>
                            <a:pt x="309254" y="80239"/>
                            <a:pt x="309787" y="80023"/>
                          </a:cubicBezTo>
                          <a:cubicBezTo>
                            <a:pt x="309279" y="87135"/>
                            <a:pt x="308263" y="92723"/>
                            <a:pt x="308136" y="99073"/>
                          </a:cubicBezTo>
                          <a:cubicBezTo>
                            <a:pt x="258975" y="120276"/>
                            <a:pt x="207381" y="135338"/>
                            <a:pt x="154530" y="143904"/>
                          </a:cubicBezTo>
                          <a:lnTo>
                            <a:pt x="155673" y="109043"/>
                          </a:lnTo>
                          <a:close/>
                          <a:moveTo>
                            <a:pt x="378685" y="571513"/>
                          </a:moveTo>
                          <a:cubicBezTo>
                            <a:pt x="88871" y="776746"/>
                            <a:pt x="-158652" y="297384"/>
                            <a:pt x="181009" y="184735"/>
                          </a:cubicBezTo>
                          <a:cubicBezTo>
                            <a:pt x="178787" y="242774"/>
                            <a:pt x="176183" y="300749"/>
                            <a:pt x="174151" y="358788"/>
                          </a:cubicBezTo>
                          <a:cubicBezTo>
                            <a:pt x="71345" y="420066"/>
                            <a:pt x="191741" y="557798"/>
                            <a:pt x="191360" y="371488"/>
                          </a:cubicBezTo>
                          <a:cubicBezTo>
                            <a:pt x="201799" y="369437"/>
                            <a:pt x="212626" y="371031"/>
                            <a:pt x="222030" y="375997"/>
                          </a:cubicBezTo>
                          <a:cubicBezTo>
                            <a:pt x="159673" y="513474"/>
                            <a:pt x="315756" y="467310"/>
                            <a:pt x="246795" y="371107"/>
                          </a:cubicBezTo>
                          <a:cubicBezTo>
                            <a:pt x="254364" y="364078"/>
                            <a:pt x="265052" y="361500"/>
                            <a:pt x="274989" y="364313"/>
                          </a:cubicBezTo>
                          <a:cubicBezTo>
                            <a:pt x="279561" y="390666"/>
                            <a:pt x="263115" y="429528"/>
                            <a:pt x="284324" y="449276"/>
                          </a:cubicBezTo>
                          <a:cubicBezTo>
                            <a:pt x="335124" y="459118"/>
                            <a:pt x="324964" y="368631"/>
                            <a:pt x="292642" y="351804"/>
                          </a:cubicBezTo>
                          <a:lnTo>
                            <a:pt x="293531" y="184481"/>
                          </a:lnTo>
                          <a:cubicBezTo>
                            <a:pt x="465172" y="225438"/>
                            <a:pt x="517686" y="462167"/>
                            <a:pt x="378685" y="571513"/>
                          </a:cubicBezTo>
                          <a:close/>
                          <a:moveTo>
                            <a:pt x="173453" y="378537"/>
                          </a:moveTo>
                          <a:cubicBezTo>
                            <a:pt x="170786" y="400508"/>
                            <a:pt x="176882" y="430226"/>
                            <a:pt x="158848" y="446926"/>
                          </a:cubicBezTo>
                          <a:cubicBezTo>
                            <a:pt x="145830" y="424638"/>
                            <a:pt x="150085" y="391681"/>
                            <a:pt x="173453" y="378283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sp>
                <p:nvSpPr>
                  <p:cNvPr id="879" name="Google Shape;879;p8"/>
                  <p:cNvSpPr/>
                  <p:nvPr/>
                </p:nvSpPr>
                <p:spPr>
                  <a:xfrm>
                    <a:off x="2675610" y="1219291"/>
                    <a:ext cx="17700" cy="1758600"/>
                  </a:xfrm>
                  <a:prstGeom prst="rect">
                    <a:avLst/>
                  </a:pr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sp>
              <p:nvSpPr>
                <p:cNvPr id="880" name="Google Shape;880;p8"/>
                <p:cNvSpPr/>
                <p:nvPr/>
              </p:nvSpPr>
              <p:spPr>
                <a:xfrm>
                  <a:off x="2546350" y="3472450"/>
                  <a:ext cx="97850" cy="6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14" h="2465" extrusionOk="0">
                      <a:moveTo>
                        <a:pt x="0" y="0"/>
                      </a:moveTo>
                      <a:cubicBezTo>
                        <a:pt x="946" y="1217"/>
                        <a:pt x="2412" y="2117"/>
                        <a:pt x="3914" y="2465"/>
                      </a:cubicBezTo>
                    </a:path>
                  </a:pathLst>
                </a:custGeom>
                <a:noFill/>
                <a:ln w="38100" cap="rnd" cmpd="sng">
                  <a:solidFill>
                    <a:schemeClr val="l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881" name="Google Shape;881;p8"/>
                <p:cNvSpPr/>
                <p:nvPr/>
              </p:nvSpPr>
              <p:spPr>
                <a:xfrm>
                  <a:off x="2515525" y="3392700"/>
                  <a:ext cx="9075" cy="199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3" h="798" extrusionOk="0">
                      <a:moveTo>
                        <a:pt x="0" y="0"/>
                      </a:moveTo>
                      <a:cubicBezTo>
                        <a:pt x="182" y="399"/>
                        <a:pt x="182" y="399"/>
                        <a:pt x="363" y="798"/>
                      </a:cubicBezTo>
                    </a:path>
                  </a:pathLst>
                </a:custGeom>
                <a:noFill/>
                <a:ln w="38100" cap="rnd" cmpd="sng">
                  <a:solidFill>
                    <a:schemeClr val="l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</p:grpSp>
        </p:grpSp>
        <p:grpSp>
          <p:nvGrpSpPr>
            <p:cNvPr id="882" name="Google Shape;882;p8"/>
            <p:cNvGrpSpPr/>
            <p:nvPr/>
          </p:nvGrpSpPr>
          <p:grpSpPr>
            <a:xfrm>
              <a:off x="7811773" y="-2"/>
              <a:ext cx="492189" cy="1837864"/>
              <a:chOff x="5194218" y="-536312"/>
              <a:chExt cx="522827" cy="1952267"/>
            </a:xfrm>
          </p:grpSpPr>
          <p:grpSp>
            <p:nvGrpSpPr>
              <p:cNvPr id="883" name="Google Shape;883;p8"/>
              <p:cNvGrpSpPr/>
              <p:nvPr/>
            </p:nvGrpSpPr>
            <p:grpSpPr>
              <a:xfrm>
                <a:off x="5194218" y="893129"/>
                <a:ext cx="522827" cy="522827"/>
                <a:chOff x="764100" y="3623300"/>
                <a:chExt cx="1046700" cy="1046700"/>
              </a:xfrm>
            </p:grpSpPr>
            <p:sp>
              <p:nvSpPr>
                <p:cNvPr id="884" name="Google Shape;884;p8"/>
                <p:cNvSpPr/>
                <p:nvPr/>
              </p:nvSpPr>
              <p:spPr>
                <a:xfrm>
                  <a:off x="764100" y="3623300"/>
                  <a:ext cx="1046700" cy="1046700"/>
                </a:xfrm>
                <a:prstGeom prst="ellipse">
                  <a:avLst/>
                </a:prstGeom>
                <a:solidFill>
                  <a:srgbClr val="FF8900">
                    <a:alpha val="83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85" name="Google Shape;885;p8"/>
                <p:cNvSpPr/>
                <p:nvPr/>
              </p:nvSpPr>
              <p:spPr>
                <a:xfrm>
                  <a:off x="922769" y="3781968"/>
                  <a:ext cx="729300" cy="729300"/>
                </a:xfrm>
                <a:prstGeom prst="ellipse">
                  <a:avLst/>
                </a:prstGeom>
                <a:solidFill>
                  <a:srgbClr val="FF8900">
                    <a:alpha val="83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886" name="Google Shape;886;p8"/>
              <p:cNvGrpSpPr/>
              <p:nvPr/>
            </p:nvGrpSpPr>
            <p:grpSpPr>
              <a:xfrm>
                <a:off x="5371921" y="-536312"/>
                <a:ext cx="182209" cy="1814066"/>
                <a:chOff x="3305183" y="1663032"/>
                <a:chExt cx="166690" cy="1659561"/>
              </a:xfrm>
            </p:grpSpPr>
            <p:grpSp>
              <p:nvGrpSpPr>
                <p:cNvPr id="887" name="Google Shape;887;p8"/>
                <p:cNvGrpSpPr/>
                <p:nvPr/>
              </p:nvGrpSpPr>
              <p:grpSpPr>
                <a:xfrm>
                  <a:off x="3305183" y="1663032"/>
                  <a:ext cx="166690" cy="1659561"/>
                  <a:chOff x="3305183" y="1663032"/>
                  <a:chExt cx="166690" cy="1659561"/>
                </a:xfrm>
              </p:grpSpPr>
              <p:grpSp>
                <p:nvGrpSpPr>
                  <p:cNvPr id="888" name="Google Shape;888;p8"/>
                  <p:cNvGrpSpPr/>
                  <p:nvPr/>
                </p:nvGrpSpPr>
                <p:grpSpPr>
                  <a:xfrm>
                    <a:off x="3305183" y="2971595"/>
                    <a:ext cx="166690" cy="350998"/>
                    <a:chOff x="3305183" y="3146560"/>
                    <a:chExt cx="166690" cy="350998"/>
                  </a:xfrm>
                </p:grpSpPr>
                <p:sp>
                  <p:nvSpPr>
                    <p:cNvPr id="889" name="Google Shape;889;p8"/>
                    <p:cNvSpPr/>
                    <p:nvPr/>
                  </p:nvSpPr>
                  <p:spPr>
                    <a:xfrm>
                      <a:off x="3324821" y="3152836"/>
                      <a:ext cx="119489" cy="11717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19489" h="117177" extrusionOk="0">
                          <a:moveTo>
                            <a:pt x="5460" y="117177"/>
                          </a:moveTo>
                          <a:cubicBezTo>
                            <a:pt x="4508" y="91777"/>
                            <a:pt x="-9653" y="30373"/>
                            <a:pt x="11810" y="23896"/>
                          </a:cubicBezTo>
                          <a:cubicBezTo>
                            <a:pt x="18160" y="22118"/>
                            <a:pt x="14668" y="14561"/>
                            <a:pt x="19494" y="10688"/>
                          </a:cubicBezTo>
                          <a:cubicBezTo>
                            <a:pt x="31241" y="-2901"/>
                            <a:pt x="96456" y="-6838"/>
                            <a:pt x="96456" y="18879"/>
                          </a:cubicBezTo>
                          <a:cubicBezTo>
                            <a:pt x="95751" y="22315"/>
                            <a:pt x="97967" y="25668"/>
                            <a:pt x="101409" y="26373"/>
                          </a:cubicBezTo>
                          <a:cubicBezTo>
                            <a:pt x="101866" y="26467"/>
                            <a:pt x="102336" y="26506"/>
                            <a:pt x="102806" y="26499"/>
                          </a:cubicBezTo>
                          <a:cubicBezTo>
                            <a:pt x="133731" y="28849"/>
                            <a:pt x="111569" y="90507"/>
                            <a:pt x="114744" y="113939"/>
                          </a:cubicBezTo>
                          <a:close/>
                        </a:path>
                      </a:pathLst>
                    </a:custGeom>
                    <a:solidFill>
                      <a:schemeClr val="dk2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890" name="Google Shape;890;p8"/>
                    <p:cNvSpPr/>
                    <p:nvPr/>
                  </p:nvSpPr>
                  <p:spPr>
                    <a:xfrm>
                      <a:off x="3312763" y="3270014"/>
                      <a:ext cx="150661" cy="22110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50661" h="221107" extrusionOk="0">
                          <a:moveTo>
                            <a:pt x="72636" y="221107"/>
                          </a:moveTo>
                          <a:cubicBezTo>
                            <a:pt x="-3564" y="204978"/>
                            <a:pt x="-15057" y="136779"/>
                            <a:pt x="16184" y="2477"/>
                          </a:cubicBezTo>
                          <a:cubicBezTo>
                            <a:pt x="54284" y="1207"/>
                            <a:pt x="87558" y="1270"/>
                            <a:pt x="125595" y="0"/>
                          </a:cubicBezTo>
                          <a:cubicBezTo>
                            <a:pt x="164330" y="92202"/>
                            <a:pt x="166299" y="206629"/>
                            <a:pt x="72636" y="221107"/>
                          </a:cubicBezTo>
                          <a:close/>
                        </a:path>
                      </a:pathLst>
                    </a:custGeom>
                    <a:solidFill>
                      <a:srgbClr val="F9CB9C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891" name="Google Shape;891;p8"/>
                    <p:cNvSpPr/>
                    <p:nvPr/>
                  </p:nvSpPr>
                  <p:spPr>
                    <a:xfrm>
                      <a:off x="3305183" y="3146560"/>
                      <a:ext cx="166690" cy="35099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66690" h="350998" extrusionOk="0">
                          <a:moveTo>
                            <a:pt x="140987" y="124596"/>
                          </a:moveTo>
                          <a:cubicBezTo>
                            <a:pt x="147337" y="122247"/>
                            <a:pt x="143336" y="59572"/>
                            <a:pt x="144542" y="54238"/>
                          </a:cubicBezTo>
                          <a:cubicBezTo>
                            <a:pt x="146828" y="39252"/>
                            <a:pt x="140097" y="24647"/>
                            <a:pt x="122571" y="26425"/>
                          </a:cubicBezTo>
                          <a:cubicBezTo>
                            <a:pt x="129683" y="-8309"/>
                            <a:pt x="29417" y="-8500"/>
                            <a:pt x="29925" y="24075"/>
                          </a:cubicBezTo>
                          <a:cubicBezTo>
                            <a:pt x="15891" y="25536"/>
                            <a:pt x="12399" y="39633"/>
                            <a:pt x="13478" y="51635"/>
                          </a:cubicBezTo>
                          <a:cubicBezTo>
                            <a:pt x="16145" y="75955"/>
                            <a:pt x="8335" y="105292"/>
                            <a:pt x="17034" y="127263"/>
                          </a:cubicBezTo>
                          <a:cubicBezTo>
                            <a:pt x="17034" y="127263"/>
                            <a:pt x="17034" y="127644"/>
                            <a:pt x="17034" y="127835"/>
                          </a:cubicBezTo>
                          <a:cubicBezTo>
                            <a:pt x="-77835" y="451748"/>
                            <a:pt x="259922" y="398789"/>
                            <a:pt x="140987" y="124596"/>
                          </a:cubicBezTo>
                          <a:close/>
                          <a:moveTo>
                            <a:pt x="126254" y="42427"/>
                          </a:moveTo>
                          <a:cubicBezTo>
                            <a:pt x="126699" y="51254"/>
                            <a:pt x="126699" y="64842"/>
                            <a:pt x="126889" y="74177"/>
                          </a:cubicBezTo>
                          <a:lnTo>
                            <a:pt x="31258" y="101736"/>
                          </a:lnTo>
                          <a:cubicBezTo>
                            <a:pt x="31258" y="96719"/>
                            <a:pt x="31258" y="91640"/>
                            <a:pt x="31258" y="86560"/>
                          </a:cubicBezTo>
                          <a:cubicBezTo>
                            <a:pt x="57865" y="73415"/>
                            <a:pt x="88408" y="58556"/>
                            <a:pt x="112348" y="40903"/>
                          </a:cubicBezTo>
                          <a:cubicBezTo>
                            <a:pt x="116793" y="41665"/>
                            <a:pt x="123778" y="38490"/>
                            <a:pt x="126254" y="42427"/>
                          </a:cubicBezTo>
                          <a:close/>
                          <a:moveTo>
                            <a:pt x="89044" y="212671"/>
                          </a:moveTo>
                          <a:cubicBezTo>
                            <a:pt x="81112" y="208784"/>
                            <a:pt x="71771" y="209070"/>
                            <a:pt x="64088" y="213433"/>
                          </a:cubicBezTo>
                          <a:cubicBezTo>
                            <a:pt x="67943" y="186762"/>
                            <a:pt x="70883" y="159947"/>
                            <a:pt x="72914" y="132978"/>
                          </a:cubicBezTo>
                          <a:lnTo>
                            <a:pt x="83964" y="132978"/>
                          </a:lnTo>
                          <a:cubicBezTo>
                            <a:pt x="83049" y="159642"/>
                            <a:pt x="84751" y="186337"/>
                            <a:pt x="89044" y="212671"/>
                          </a:cubicBezTo>
                          <a:close/>
                          <a:moveTo>
                            <a:pt x="50944" y="114118"/>
                          </a:moveTo>
                          <a:lnTo>
                            <a:pt x="127144" y="92148"/>
                          </a:lnTo>
                          <a:lnTo>
                            <a:pt x="127144" y="113420"/>
                          </a:lnTo>
                          <a:cubicBezTo>
                            <a:pt x="101299" y="114880"/>
                            <a:pt x="75899" y="115135"/>
                            <a:pt x="50626" y="114118"/>
                          </a:cubicBezTo>
                          <a:close/>
                          <a:moveTo>
                            <a:pt x="90695" y="39950"/>
                          </a:moveTo>
                          <a:cubicBezTo>
                            <a:pt x="74692" y="48269"/>
                            <a:pt x="47832" y="59826"/>
                            <a:pt x="31385" y="67255"/>
                          </a:cubicBezTo>
                          <a:cubicBezTo>
                            <a:pt x="31385" y="58937"/>
                            <a:pt x="31766" y="47634"/>
                            <a:pt x="31385" y="39379"/>
                          </a:cubicBezTo>
                          <a:cubicBezTo>
                            <a:pt x="33036" y="39379"/>
                            <a:pt x="75835" y="39442"/>
                            <a:pt x="90377" y="39950"/>
                          </a:cubicBezTo>
                          <a:close/>
                          <a:moveTo>
                            <a:pt x="45736" y="22361"/>
                          </a:moveTo>
                          <a:cubicBezTo>
                            <a:pt x="60214" y="644"/>
                            <a:pt x="112920" y="11122"/>
                            <a:pt x="111395" y="26616"/>
                          </a:cubicBezTo>
                          <a:cubicBezTo>
                            <a:pt x="92028" y="25854"/>
                            <a:pt x="63834" y="27314"/>
                            <a:pt x="44466" y="26616"/>
                          </a:cubicBezTo>
                          <a:cubicBezTo>
                            <a:pt x="44339" y="26171"/>
                            <a:pt x="45165" y="22742"/>
                            <a:pt x="45419" y="22361"/>
                          </a:cubicBezTo>
                          <a:close/>
                          <a:moveTo>
                            <a:pt x="125556" y="309127"/>
                          </a:moveTo>
                          <a:cubicBezTo>
                            <a:pt x="22686" y="406028"/>
                            <a:pt x="-873" y="195335"/>
                            <a:pt x="33798" y="131708"/>
                          </a:cubicBezTo>
                          <a:cubicBezTo>
                            <a:pt x="41101" y="132153"/>
                            <a:pt x="48467" y="132470"/>
                            <a:pt x="55833" y="132661"/>
                          </a:cubicBezTo>
                          <a:cubicBezTo>
                            <a:pt x="60913" y="148536"/>
                            <a:pt x="25734" y="268678"/>
                            <a:pt x="58500" y="243023"/>
                          </a:cubicBezTo>
                          <a:cubicBezTo>
                            <a:pt x="62310" y="237436"/>
                            <a:pt x="67708" y="228101"/>
                            <a:pt x="75454" y="228037"/>
                          </a:cubicBezTo>
                          <a:cubicBezTo>
                            <a:pt x="84979" y="228037"/>
                            <a:pt x="91076" y="238960"/>
                            <a:pt x="95394" y="245881"/>
                          </a:cubicBezTo>
                          <a:cubicBezTo>
                            <a:pt x="128985" y="268931"/>
                            <a:pt x="92536" y="150631"/>
                            <a:pt x="101744" y="132661"/>
                          </a:cubicBezTo>
                          <a:cubicBezTo>
                            <a:pt x="109173" y="132661"/>
                            <a:pt x="116602" y="132089"/>
                            <a:pt x="124032" y="131644"/>
                          </a:cubicBezTo>
                          <a:cubicBezTo>
                            <a:pt x="155591" y="183968"/>
                            <a:pt x="160671" y="257311"/>
                            <a:pt x="125239" y="309127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sp>
                <p:nvSpPr>
                  <p:cNvPr id="892" name="Google Shape;892;p8"/>
                  <p:cNvSpPr/>
                  <p:nvPr/>
                </p:nvSpPr>
                <p:spPr>
                  <a:xfrm>
                    <a:off x="3375902" y="1663032"/>
                    <a:ext cx="17700" cy="1314900"/>
                  </a:xfrm>
                  <a:prstGeom prst="rect">
                    <a:avLst/>
                  </a:pr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sp>
              <p:nvSpPr>
                <p:cNvPr id="893" name="Google Shape;893;p8"/>
                <p:cNvSpPr/>
                <p:nvPr/>
              </p:nvSpPr>
              <p:spPr>
                <a:xfrm>
                  <a:off x="3352825" y="3244100"/>
                  <a:ext cx="27200" cy="29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88" h="1160" extrusionOk="0">
                      <a:moveTo>
                        <a:pt x="0" y="0"/>
                      </a:moveTo>
                      <a:cubicBezTo>
                        <a:pt x="294" y="441"/>
                        <a:pt x="670" y="834"/>
                        <a:pt x="1088" y="1160"/>
                      </a:cubicBezTo>
                    </a:path>
                  </a:pathLst>
                </a:custGeom>
                <a:noFill/>
                <a:ln w="28575" cap="rnd" cmpd="sng">
                  <a:solidFill>
                    <a:schemeClr val="l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</p:grpSp>
        </p:grpSp>
        <p:grpSp>
          <p:nvGrpSpPr>
            <p:cNvPr id="894" name="Google Shape;894;p8"/>
            <p:cNvGrpSpPr/>
            <p:nvPr/>
          </p:nvGrpSpPr>
          <p:grpSpPr>
            <a:xfrm>
              <a:off x="8018879" y="-29"/>
              <a:ext cx="810166" cy="4470272"/>
              <a:chOff x="7824797" y="-1724181"/>
              <a:chExt cx="860597" cy="4748536"/>
            </a:xfrm>
          </p:grpSpPr>
          <p:grpSp>
            <p:nvGrpSpPr>
              <p:cNvPr id="895" name="Google Shape;895;p8"/>
              <p:cNvGrpSpPr/>
              <p:nvPr/>
            </p:nvGrpSpPr>
            <p:grpSpPr>
              <a:xfrm>
                <a:off x="7824797" y="1891931"/>
                <a:ext cx="860597" cy="1132425"/>
                <a:chOff x="764100" y="3623300"/>
                <a:chExt cx="1046700" cy="1046700"/>
              </a:xfrm>
            </p:grpSpPr>
            <p:sp>
              <p:nvSpPr>
                <p:cNvPr id="896" name="Google Shape;896;p8"/>
                <p:cNvSpPr/>
                <p:nvPr/>
              </p:nvSpPr>
              <p:spPr>
                <a:xfrm>
                  <a:off x="764100" y="3623300"/>
                  <a:ext cx="1046700" cy="1046700"/>
                </a:xfrm>
                <a:prstGeom prst="ellipse">
                  <a:avLst/>
                </a:prstGeom>
                <a:solidFill>
                  <a:srgbClr val="10A3FF">
                    <a:alpha val="615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97" name="Google Shape;897;p8"/>
                <p:cNvSpPr/>
                <p:nvPr/>
              </p:nvSpPr>
              <p:spPr>
                <a:xfrm>
                  <a:off x="922769" y="3781968"/>
                  <a:ext cx="729300" cy="729300"/>
                </a:xfrm>
                <a:prstGeom prst="ellipse">
                  <a:avLst/>
                </a:prstGeom>
                <a:solidFill>
                  <a:srgbClr val="10A3FF">
                    <a:alpha val="615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898" name="Google Shape;898;p8"/>
              <p:cNvGrpSpPr/>
              <p:nvPr/>
            </p:nvGrpSpPr>
            <p:grpSpPr>
              <a:xfrm>
                <a:off x="8100547" y="-1724181"/>
                <a:ext cx="300376" cy="4529867"/>
                <a:chOff x="3792712" y="-322375"/>
                <a:chExt cx="274793" cy="4144055"/>
              </a:xfrm>
            </p:grpSpPr>
            <p:grpSp>
              <p:nvGrpSpPr>
                <p:cNvPr id="899" name="Google Shape;899;p8"/>
                <p:cNvGrpSpPr/>
                <p:nvPr/>
              </p:nvGrpSpPr>
              <p:grpSpPr>
                <a:xfrm>
                  <a:off x="3792712" y="-322375"/>
                  <a:ext cx="274793" cy="4144055"/>
                  <a:chOff x="3792712" y="-322375"/>
                  <a:chExt cx="274793" cy="4144055"/>
                </a:xfrm>
              </p:grpSpPr>
              <p:grpSp>
                <p:nvGrpSpPr>
                  <p:cNvPr id="900" name="Google Shape;900;p8"/>
                  <p:cNvGrpSpPr/>
                  <p:nvPr/>
                </p:nvGrpSpPr>
                <p:grpSpPr>
                  <a:xfrm>
                    <a:off x="3792712" y="2971595"/>
                    <a:ext cx="274793" cy="850085"/>
                    <a:chOff x="3792712" y="2879468"/>
                    <a:chExt cx="274793" cy="850085"/>
                  </a:xfrm>
                </p:grpSpPr>
                <p:sp>
                  <p:nvSpPr>
                    <p:cNvPr id="901" name="Google Shape;901;p8"/>
                    <p:cNvSpPr/>
                    <p:nvPr/>
                  </p:nvSpPr>
                  <p:spPr>
                    <a:xfrm>
                      <a:off x="3798083" y="3085793"/>
                      <a:ext cx="261578" cy="637356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61578" h="637356" extrusionOk="0">
                          <a:moveTo>
                            <a:pt x="126686" y="637357"/>
                          </a:moveTo>
                          <a:cubicBezTo>
                            <a:pt x="-60449" y="630435"/>
                            <a:pt x="18736" y="394850"/>
                            <a:pt x="6417" y="267723"/>
                          </a:cubicBezTo>
                          <a:cubicBezTo>
                            <a:pt x="12322" y="197048"/>
                            <a:pt x="-10665" y="53665"/>
                            <a:pt x="31817" y="8008"/>
                          </a:cubicBezTo>
                          <a:cubicBezTo>
                            <a:pt x="291595" y="-16566"/>
                            <a:pt x="262449" y="-1263"/>
                            <a:pt x="258829" y="299283"/>
                          </a:cubicBezTo>
                          <a:cubicBezTo>
                            <a:pt x="256988" y="426728"/>
                            <a:pt x="295024" y="626816"/>
                            <a:pt x="126686" y="637357"/>
                          </a:cubicBezTo>
                          <a:close/>
                        </a:path>
                      </a:pathLst>
                    </a:custGeom>
                    <a:solidFill>
                      <a:srgbClr val="CFE2F3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902" name="Google Shape;902;p8"/>
                    <p:cNvSpPr/>
                    <p:nvPr/>
                  </p:nvSpPr>
                  <p:spPr>
                    <a:xfrm>
                      <a:off x="3849902" y="2886279"/>
                      <a:ext cx="160096" cy="19729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60096" h="197298" extrusionOk="0">
                          <a:moveTo>
                            <a:pt x="0" y="197298"/>
                          </a:moveTo>
                          <a:cubicBezTo>
                            <a:pt x="14795" y="163453"/>
                            <a:pt x="-19495" y="39120"/>
                            <a:pt x="29908" y="37913"/>
                          </a:cubicBezTo>
                          <a:cubicBezTo>
                            <a:pt x="41275" y="35754"/>
                            <a:pt x="33401" y="17911"/>
                            <a:pt x="43053" y="12513"/>
                          </a:cubicBezTo>
                          <a:cubicBezTo>
                            <a:pt x="64008" y="-9902"/>
                            <a:pt x="129984" y="-1393"/>
                            <a:pt x="134239" y="31563"/>
                          </a:cubicBezTo>
                          <a:cubicBezTo>
                            <a:pt x="135826" y="40517"/>
                            <a:pt x="147891" y="34484"/>
                            <a:pt x="151955" y="41406"/>
                          </a:cubicBezTo>
                          <a:cubicBezTo>
                            <a:pt x="171640" y="64583"/>
                            <a:pt x="149479" y="158246"/>
                            <a:pt x="149161" y="196663"/>
                          </a:cubicBezTo>
                          <a:cubicBezTo>
                            <a:pt x="98234" y="196155"/>
                            <a:pt x="49847" y="189170"/>
                            <a:pt x="0" y="197298"/>
                          </a:cubicBezTo>
                          <a:close/>
                        </a:path>
                      </a:pathLst>
                    </a:custGeom>
                    <a:solidFill>
                      <a:schemeClr val="dk2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903" name="Google Shape;903;p8"/>
                    <p:cNvSpPr/>
                    <p:nvPr/>
                  </p:nvSpPr>
                  <p:spPr>
                    <a:xfrm>
                      <a:off x="3792712" y="2879468"/>
                      <a:ext cx="274793" cy="85008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74793" h="850085" extrusionOk="0">
                          <a:moveTo>
                            <a:pt x="19916" y="786532"/>
                          </a:moveTo>
                          <a:cubicBezTo>
                            <a:pt x="39854" y="827489"/>
                            <a:pt x="67541" y="848572"/>
                            <a:pt x="131866" y="850032"/>
                          </a:cubicBezTo>
                          <a:cubicBezTo>
                            <a:pt x="255818" y="852953"/>
                            <a:pt x="279440" y="735732"/>
                            <a:pt x="271947" y="651213"/>
                          </a:cubicBezTo>
                          <a:cubicBezTo>
                            <a:pt x="272963" y="537612"/>
                            <a:pt x="275312" y="423947"/>
                            <a:pt x="274678" y="310345"/>
                          </a:cubicBezTo>
                          <a:cubicBezTo>
                            <a:pt x="276202" y="268245"/>
                            <a:pt x="263057" y="215095"/>
                            <a:pt x="217528" y="202395"/>
                          </a:cubicBezTo>
                          <a:cubicBezTo>
                            <a:pt x="213336" y="167343"/>
                            <a:pt x="246610" y="35073"/>
                            <a:pt x="197716" y="37295"/>
                          </a:cubicBezTo>
                          <a:cubicBezTo>
                            <a:pt x="191366" y="-10202"/>
                            <a:pt x="84495" y="-14965"/>
                            <a:pt x="87098" y="38311"/>
                          </a:cubicBezTo>
                          <a:cubicBezTo>
                            <a:pt x="75478" y="36978"/>
                            <a:pt x="60047" y="37041"/>
                            <a:pt x="58778" y="55583"/>
                          </a:cubicBezTo>
                          <a:cubicBezTo>
                            <a:pt x="55603" y="103081"/>
                            <a:pt x="55285" y="150833"/>
                            <a:pt x="49887" y="197760"/>
                          </a:cubicBezTo>
                          <a:cubicBezTo>
                            <a:pt x="-19010" y="224303"/>
                            <a:pt x="12613" y="404262"/>
                            <a:pt x="5437" y="474048"/>
                          </a:cubicBezTo>
                          <a:cubicBezTo>
                            <a:pt x="10264" y="577299"/>
                            <a:pt x="-17549" y="687980"/>
                            <a:pt x="19916" y="786532"/>
                          </a:cubicBezTo>
                          <a:close/>
                          <a:moveTo>
                            <a:pt x="102466" y="38248"/>
                          </a:moveTo>
                          <a:cubicBezTo>
                            <a:pt x="106148" y="7895"/>
                            <a:pt x="173585" y="17166"/>
                            <a:pt x="178983" y="37105"/>
                          </a:cubicBezTo>
                          <a:cubicBezTo>
                            <a:pt x="154281" y="37549"/>
                            <a:pt x="103101" y="39962"/>
                            <a:pt x="102592" y="38311"/>
                          </a:cubicBezTo>
                          <a:close/>
                          <a:moveTo>
                            <a:pt x="76177" y="56663"/>
                          </a:moveTo>
                          <a:lnTo>
                            <a:pt x="174983" y="55393"/>
                          </a:lnTo>
                          <a:cubicBezTo>
                            <a:pt x="190222" y="53361"/>
                            <a:pt x="211304" y="53298"/>
                            <a:pt x="206733" y="75459"/>
                          </a:cubicBezTo>
                          <a:lnTo>
                            <a:pt x="75287" y="111400"/>
                          </a:lnTo>
                          <a:cubicBezTo>
                            <a:pt x="75967" y="93194"/>
                            <a:pt x="76303" y="74970"/>
                            <a:pt x="76303" y="56726"/>
                          </a:cubicBezTo>
                          <a:close/>
                          <a:moveTo>
                            <a:pt x="73700" y="129879"/>
                          </a:moveTo>
                          <a:lnTo>
                            <a:pt x="205399" y="94382"/>
                          </a:lnTo>
                          <a:lnTo>
                            <a:pt x="203684" y="134069"/>
                          </a:lnTo>
                          <a:lnTo>
                            <a:pt x="71478" y="159469"/>
                          </a:lnTo>
                          <a:cubicBezTo>
                            <a:pt x="72430" y="149563"/>
                            <a:pt x="73192" y="139785"/>
                            <a:pt x="73827" y="129942"/>
                          </a:cubicBezTo>
                          <a:close/>
                          <a:moveTo>
                            <a:pt x="69191" y="177885"/>
                          </a:moveTo>
                          <a:lnTo>
                            <a:pt x="202541" y="152104"/>
                          </a:lnTo>
                          <a:cubicBezTo>
                            <a:pt x="201906" y="166391"/>
                            <a:pt x="201335" y="180615"/>
                            <a:pt x="200700" y="194839"/>
                          </a:cubicBezTo>
                          <a:lnTo>
                            <a:pt x="67350" y="193379"/>
                          </a:lnTo>
                          <a:cubicBezTo>
                            <a:pt x="68239" y="188298"/>
                            <a:pt x="68937" y="183282"/>
                            <a:pt x="69318" y="177948"/>
                          </a:cubicBezTo>
                          <a:close/>
                          <a:moveTo>
                            <a:pt x="19217" y="648102"/>
                          </a:moveTo>
                          <a:cubicBezTo>
                            <a:pt x="23154" y="519832"/>
                            <a:pt x="21947" y="391117"/>
                            <a:pt x="28171" y="263101"/>
                          </a:cubicBezTo>
                          <a:cubicBezTo>
                            <a:pt x="34965" y="198204"/>
                            <a:pt x="74589" y="211222"/>
                            <a:pt x="121960" y="210968"/>
                          </a:cubicBezTo>
                          <a:cubicBezTo>
                            <a:pt x="123103" y="217851"/>
                            <a:pt x="123674" y="224817"/>
                            <a:pt x="123674" y="231796"/>
                          </a:cubicBezTo>
                          <a:cubicBezTo>
                            <a:pt x="72874" y="256370"/>
                            <a:pt x="60174" y="344889"/>
                            <a:pt x="124246" y="360891"/>
                          </a:cubicBezTo>
                          <a:lnTo>
                            <a:pt x="124627" y="429281"/>
                          </a:lnTo>
                          <a:cubicBezTo>
                            <a:pt x="46966" y="432710"/>
                            <a:pt x="45951" y="548915"/>
                            <a:pt x="125135" y="549486"/>
                          </a:cubicBezTo>
                          <a:lnTo>
                            <a:pt x="125516" y="627083"/>
                          </a:lnTo>
                          <a:cubicBezTo>
                            <a:pt x="40" y="680677"/>
                            <a:pt x="157647" y="791422"/>
                            <a:pt x="143550" y="638069"/>
                          </a:cubicBezTo>
                          <a:cubicBezTo>
                            <a:pt x="209971" y="620416"/>
                            <a:pt x="220385" y="540533"/>
                            <a:pt x="142661" y="533675"/>
                          </a:cubicBezTo>
                          <a:lnTo>
                            <a:pt x="142280" y="444204"/>
                          </a:lnTo>
                          <a:cubicBezTo>
                            <a:pt x="216321" y="434298"/>
                            <a:pt x="216130" y="356764"/>
                            <a:pt x="141772" y="346604"/>
                          </a:cubicBezTo>
                          <a:cubicBezTo>
                            <a:pt x="141772" y="311425"/>
                            <a:pt x="141772" y="215413"/>
                            <a:pt x="140566" y="212429"/>
                          </a:cubicBezTo>
                          <a:cubicBezTo>
                            <a:pt x="140566" y="212429"/>
                            <a:pt x="194096" y="213762"/>
                            <a:pt x="198541" y="213381"/>
                          </a:cubicBezTo>
                          <a:cubicBezTo>
                            <a:pt x="218543" y="211666"/>
                            <a:pt x="234291" y="230589"/>
                            <a:pt x="243943" y="246845"/>
                          </a:cubicBezTo>
                          <a:cubicBezTo>
                            <a:pt x="271376" y="315997"/>
                            <a:pt x="250865" y="395880"/>
                            <a:pt x="255754" y="469095"/>
                          </a:cubicBezTo>
                          <a:cubicBezTo>
                            <a:pt x="240832" y="580093"/>
                            <a:pt x="308015" y="834538"/>
                            <a:pt x="136819" y="834855"/>
                          </a:cubicBezTo>
                          <a:cubicBezTo>
                            <a:pt x="35727" y="844063"/>
                            <a:pt x="10073" y="729382"/>
                            <a:pt x="19344" y="648166"/>
                          </a:cubicBezTo>
                          <a:close/>
                          <a:moveTo>
                            <a:pt x="125008" y="678137"/>
                          </a:moveTo>
                          <a:cubicBezTo>
                            <a:pt x="115928" y="731541"/>
                            <a:pt x="62968" y="668041"/>
                            <a:pt x="125643" y="645435"/>
                          </a:cubicBezTo>
                          <a:cubicBezTo>
                            <a:pt x="126272" y="656357"/>
                            <a:pt x="126100" y="667304"/>
                            <a:pt x="125135" y="678201"/>
                          </a:cubicBezTo>
                          <a:close/>
                          <a:moveTo>
                            <a:pt x="125008" y="531198"/>
                          </a:moveTo>
                          <a:cubicBezTo>
                            <a:pt x="69953" y="529293"/>
                            <a:pt x="68620" y="448966"/>
                            <a:pt x="124627" y="447315"/>
                          </a:cubicBezTo>
                          <a:close/>
                          <a:moveTo>
                            <a:pt x="124119" y="340698"/>
                          </a:moveTo>
                          <a:cubicBezTo>
                            <a:pt x="85193" y="326284"/>
                            <a:pt x="93004" y="270848"/>
                            <a:pt x="123674" y="251798"/>
                          </a:cubicBezTo>
                          <a:cubicBezTo>
                            <a:pt x="123973" y="281643"/>
                            <a:pt x="124183" y="311380"/>
                            <a:pt x="124309" y="341016"/>
                          </a:cubicBezTo>
                          <a:close/>
                          <a:moveTo>
                            <a:pt x="141835" y="365591"/>
                          </a:moveTo>
                          <a:cubicBezTo>
                            <a:pt x="190730" y="374798"/>
                            <a:pt x="194159" y="419057"/>
                            <a:pt x="141835" y="426106"/>
                          </a:cubicBezTo>
                          <a:close/>
                          <a:moveTo>
                            <a:pt x="142724" y="551899"/>
                          </a:moveTo>
                          <a:cubicBezTo>
                            <a:pt x="195493" y="559138"/>
                            <a:pt x="188127" y="605684"/>
                            <a:pt x="143296" y="619781"/>
                          </a:cubicBezTo>
                          <a:cubicBezTo>
                            <a:pt x="143042" y="601429"/>
                            <a:pt x="142978" y="571204"/>
                            <a:pt x="142915" y="552217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sp>
                <p:nvSpPr>
                  <p:cNvPr id="904" name="Google Shape;904;p8"/>
                  <p:cNvSpPr/>
                  <p:nvPr/>
                </p:nvSpPr>
                <p:spPr>
                  <a:xfrm>
                    <a:off x="3923169" y="-322375"/>
                    <a:ext cx="17700" cy="3300300"/>
                  </a:xfrm>
                  <a:prstGeom prst="rect">
                    <a:avLst/>
                  </a:pr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sp>
              <p:nvSpPr>
                <p:cNvPr id="905" name="Google Shape;905;p8"/>
                <p:cNvSpPr/>
                <p:nvPr/>
              </p:nvSpPr>
              <p:spPr>
                <a:xfrm>
                  <a:off x="3834925" y="3637375"/>
                  <a:ext cx="76100" cy="135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44" h="5437" extrusionOk="0">
                      <a:moveTo>
                        <a:pt x="0" y="0"/>
                      </a:moveTo>
                      <a:cubicBezTo>
                        <a:pt x="372" y="2043"/>
                        <a:pt x="1116" y="4666"/>
                        <a:pt x="3044" y="5437"/>
                      </a:cubicBezTo>
                    </a:path>
                  </a:pathLst>
                </a:custGeom>
                <a:noFill/>
                <a:ln w="28575" cap="rnd" cmpd="sng">
                  <a:solidFill>
                    <a:schemeClr val="l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906" name="Google Shape;906;p8"/>
                <p:cNvSpPr/>
                <p:nvPr/>
              </p:nvSpPr>
              <p:spPr>
                <a:xfrm>
                  <a:off x="3834925" y="3552200"/>
                  <a:ext cx="1825" cy="21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" h="870" extrusionOk="0">
                      <a:moveTo>
                        <a:pt x="0" y="0"/>
                      </a:moveTo>
                      <a:cubicBezTo>
                        <a:pt x="37" y="435"/>
                        <a:pt x="37" y="435"/>
                        <a:pt x="73" y="870"/>
                      </a:cubicBezTo>
                    </a:path>
                  </a:pathLst>
                </a:custGeom>
                <a:noFill/>
                <a:ln w="28575" cap="rnd" cmpd="sng">
                  <a:solidFill>
                    <a:schemeClr val="l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</p:grpSp>
        </p:grpSp>
        <p:grpSp>
          <p:nvGrpSpPr>
            <p:cNvPr id="907" name="Google Shape;907;p8"/>
            <p:cNvGrpSpPr/>
            <p:nvPr/>
          </p:nvGrpSpPr>
          <p:grpSpPr>
            <a:xfrm>
              <a:off x="7184797" y="-17"/>
              <a:ext cx="985363" cy="3905971"/>
              <a:chOff x="1192601" y="-1724180"/>
              <a:chExt cx="1046700" cy="4149108"/>
            </a:xfrm>
          </p:grpSpPr>
          <p:grpSp>
            <p:nvGrpSpPr>
              <p:cNvPr id="908" name="Google Shape;908;p8"/>
              <p:cNvGrpSpPr/>
              <p:nvPr/>
            </p:nvGrpSpPr>
            <p:grpSpPr>
              <a:xfrm>
                <a:off x="1192601" y="1378228"/>
                <a:ext cx="1046700" cy="1046700"/>
                <a:chOff x="764100" y="3623300"/>
                <a:chExt cx="1046700" cy="1046700"/>
              </a:xfrm>
            </p:grpSpPr>
            <p:sp>
              <p:nvSpPr>
                <p:cNvPr id="909" name="Google Shape;909;p8"/>
                <p:cNvSpPr/>
                <p:nvPr/>
              </p:nvSpPr>
              <p:spPr>
                <a:xfrm>
                  <a:off x="764100" y="3623300"/>
                  <a:ext cx="1046700" cy="1046700"/>
                </a:xfrm>
                <a:prstGeom prst="ellipse">
                  <a:avLst/>
                </a:prstGeom>
                <a:solidFill>
                  <a:srgbClr val="18ECFF">
                    <a:alpha val="950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10" name="Google Shape;910;p8"/>
                <p:cNvSpPr/>
                <p:nvPr/>
              </p:nvSpPr>
              <p:spPr>
                <a:xfrm>
                  <a:off x="922769" y="3781968"/>
                  <a:ext cx="729300" cy="729300"/>
                </a:xfrm>
                <a:prstGeom prst="ellipse">
                  <a:avLst/>
                </a:prstGeom>
                <a:solidFill>
                  <a:srgbClr val="18ECFF">
                    <a:alpha val="950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911" name="Google Shape;911;p8"/>
              <p:cNvGrpSpPr/>
              <p:nvPr/>
            </p:nvGrpSpPr>
            <p:grpSpPr>
              <a:xfrm>
                <a:off x="1417979" y="-1724180"/>
                <a:ext cx="580390" cy="3855366"/>
                <a:chOff x="522260" y="372820"/>
                <a:chExt cx="530958" cy="3527002"/>
              </a:xfrm>
            </p:grpSpPr>
            <p:grpSp>
              <p:nvGrpSpPr>
                <p:cNvPr id="912" name="Google Shape;912;p8"/>
                <p:cNvGrpSpPr/>
                <p:nvPr/>
              </p:nvGrpSpPr>
              <p:grpSpPr>
                <a:xfrm>
                  <a:off x="522260" y="372820"/>
                  <a:ext cx="530958" cy="3527002"/>
                  <a:chOff x="522260" y="372820"/>
                  <a:chExt cx="530958" cy="3527002"/>
                </a:xfrm>
              </p:grpSpPr>
              <p:grpSp>
                <p:nvGrpSpPr>
                  <p:cNvPr id="913" name="Google Shape;913;p8"/>
                  <p:cNvGrpSpPr/>
                  <p:nvPr/>
                </p:nvGrpSpPr>
                <p:grpSpPr>
                  <a:xfrm>
                    <a:off x="522260" y="2971595"/>
                    <a:ext cx="530958" cy="928227"/>
                    <a:chOff x="522260" y="2971595"/>
                    <a:chExt cx="530958" cy="928227"/>
                  </a:xfrm>
                </p:grpSpPr>
                <p:sp>
                  <p:nvSpPr>
                    <p:cNvPr id="914" name="Google Shape;914;p8"/>
                    <p:cNvSpPr/>
                    <p:nvPr/>
                  </p:nvSpPr>
                  <p:spPr>
                    <a:xfrm>
                      <a:off x="531045" y="3193814"/>
                      <a:ext cx="510950" cy="50019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510950" h="500199" extrusionOk="0">
                          <a:moveTo>
                            <a:pt x="230344" y="500189"/>
                          </a:moveTo>
                          <a:cubicBezTo>
                            <a:pt x="153916" y="500507"/>
                            <a:pt x="77640" y="493446"/>
                            <a:pt x="2570" y="479108"/>
                          </a:cubicBezTo>
                          <a:cubicBezTo>
                            <a:pt x="-4606" y="452501"/>
                            <a:pt x="4348" y="418084"/>
                            <a:pt x="15841" y="404622"/>
                          </a:cubicBezTo>
                          <a:cubicBezTo>
                            <a:pt x="93" y="296672"/>
                            <a:pt x="174591" y="153479"/>
                            <a:pt x="126458" y="68770"/>
                          </a:cubicBezTo>
                          <a:cubicBezTo>
                            <a:pt x="128236" y="16510"/>
                            <a:pt x="219295" y="6350"/>
                            <a:pt x="261142" y="0"/>
                          </a:cubicBezTo>
                          <a:cubicBezTo>
                            <a:pt x="310926" y="4953"/>
                            <a:pt x="383443" y="12002"/>
                            <a:pt x="388777" y="70612"/>
                          </a:cubicBezTo>
                          <a:cubicBezTo>
                            <a:pt x="365980" y="191262"/>
                            <a:pt x="524603" y="342392"/>
                            <a:pt x="509998" y="472630"/>
                          </a:cubicBezTo>
                          <a:cubicBezTo>
                            <a:pt x="417936" y="491147"/>
                            <a:pt x="324248" y="500380"/>
                            <a:pt x="230344" y="500189"/>
                          </a:cubicBezTo>
                          <a:close/>
                        </a:path>
                      </a:pathLst>
                    </a:custGeom>
                    <a:solidFill>
                      <a:schemeClr val="lt2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915" name="Google Shape;915;p8"/>
                    <p:cNvSpPr/>
                    <p:nvPr/>
                  </p:nvSpPr>
                  <p:spPr>
                    <a:xfrm>
                      <a:off x="551585" y="3672350"/>
                      <a:ext cx="488949" cy="21462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8949" h="214629" extrusionOk="0">
                          <a:moveTo>
                            <a:pt x="243395" y="214630"/>
                          </a:moveTo>
                          <a:cubicBezTo>
                            <a:pt x="147256" y="214630"/>
                            <a:pt x="26352" y="160401"/>
                            <a:pt x="0" y="8001"/>
                          </a:cubicBezTo>
                          <a:cubicBezTo>
                            <a:pt x="165925" y="39751"/>
                            <a:pt x="327279" y="29528"/>
                            <a:pt x="488950" y="0"/>
                          </a:cubicBezTo>
                          <a:cubicBezTo>
                            <a:pt x="471043" y="147384"/>
                            <a:pt x="350266" y="214630"/>
                            <a:pt x="243395" y="214630"/>
                          </a:cubicBezTo>
                          <a:close/>
                        </a:path>
                      </a:pathLst>
                    </a:custGeom>
                    <a:solidFill>
                      <a:srgbClr val="C8F3F7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916" name="Google Shape;916;p8"/>
                    <p:cNvSpPr/>
                    <p:nvPr/>
                  </p:nvSpPr>
                  <p:spPr>
                    <a:xfrm>
                      <a:off x="685838" y="2977833"/>
                      <a:ext cx="219884" cy="23464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19884" h="234649" extrusionOk="0">
                          <a:moveTo>
                            <a:pt x="2590" y="234649"/>
                          </a:moveTo>
                          <a:cubicBezTo>
                            <a:pt x="7987" y="210011"/>
                            <a:pt x="-12142" y="33672"/>
                            <a:pt x="12877" y="45419"/>
                          </a:cubicBezTo>
                          <a:cubicBezTo>
                            <a:pt x="33197" y="50182"/>
                            <a:pt x="23545" y="24210"/>
                            <a:pt x="35038" y="16590"/>
                          </a:cubicBezTo>
                          <a:cubicBezTo>
                            <a:pt x="50913" y="906"/>
                            <a:pt x="85394" y="1604"/>
                            <a:pt x="109714" y="1922"/>
                          </a:cubicBezTo>
                          <a:cubicBezTo>
                            <a:pt x="145528" y="-936"/>
                            <a:pt x="189026" y="-6841"/>
                            <a:pt x="188835" y="38879"/>
                          </a:cubicBezTo>
                          <a:cubicBezTo>
                            <a:pt x="250875" y="39895"/>
                            <a:pt x="199503" y="186770"/>
                            <a:pt x="206869" y="233824"/>
                          </a:cubicBezTo>
                          <a:cubicBezTo>
                            <a:pt x="139369" y="212361"/>
                            <a:pt x="71932" y="215091"/>
                            <a:pt x="2590" y="234649"/>
                          </a:cubicBezTo>
                          <a:close/>
                        </a:path>
                      </a:pathLst>
                    </a:custGeom>
                    <a:solidFill>
                      <a:schemeClr val="dk2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917" name="Google Shape;917;p8"/>
                    <p:cNvSpPr/>
                    <p:nvPr/>
                  </p:nvSpPr>
                  <p:spPr>
                    <a:xfrm>
                      <a:off x="522260" y="2971595"/>
                      <a:ext cx="530958" cy="92822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530958" h="928227" extrusionOk="0">
                          <a:moveTo>
                            <a:pt x="516306" y="619347"/>
                          </a:moveTo>
                          <a:cubicBezTo>
                            <a:pt x="501638" y="504285"/>
                            <a:pt x="397942" y="417798"/>
                            <a:pt x="399530" y="298926"/>
                          </a:cubicBezTo>
                          <a:cubicBezTo>
                            <a:pt x="413182" y="300514"/>
                            <a:pt x="390830" y="254159"/>
                            <a:pt x="381178" y="244380"/>
                          </a:cubicBezTo>
                          <a:cubicBezTo>
                            <a:pt x="383210" y="187992"/>
                            <a:pt x="385369" y="132175"/>
                            <a:pt x="387528" y="75787"/>
                          </a:cubicBezTo>
                          <a:cubicBezTo>
                            <a:pt x="392481" y="54070"/>
                            <a:pt x="381559" y="34449"/>
                            <a:pt x="356731" y="40227"/>
                          </a:cubicBezTo>
                          <a:cubicBezTo>
                            <a:pt x="358255" y="-10573"/>
                            <a:pt x="307645" y="730"/>
                            <a:pt x="273609" y="1810"/>
                          </a:cubicBezTo>
                          <a:cubicBezTo>
                            <a:pt x="240780" y="1429"/>
                            <a:pt x="184074" y="-222"/>
                            <a:pt x="184328" y="45244"/>
                          </a:cubicBezTo>
                          <a:cubicBezTo>
                            <a:pt x="174803" y="45815"/>
                            <a:pt x="158928" y="42640"/>
                            <a:pt x="158928" y="56547"/>
                          </a:cubicBezTo>
                          <a:cubicBezTo>
                            <a:pt x="158928" y="118777"/>
                            <a:pt x="158039" y="180435"/>
                            <a:pt x="158357" y="242475"/>
                          </a:cubicBezTo>
                          <a:cubicBezTo>
                            <a:pt x="144260" y="248825"/>
                            <a:pt x="112383" y="292767"/>
                            <a:pt x="140577" y="307753"/>
                          </a:cubicBezTo>
                          <a:cubicBezTo>
                            <a:pt x="150102" y="385159"/>
                            <a:pt x="15736" y="506508"/>
                            <a:pt x="18784" y="626967"/>
                          </a:cubicBezTo>
                          <a:cubicBezTo>
                            <a:pt x="-3124" y="640493"/>
                            <a:pt x="-8013" y="706215"/>
                            <a:pt x="15672" y="712756"/>
                          </a:cubicBezTo>
                          <a:cubicBezTo>
                            <a:pt x="65075" y="1013238"/>
                            <a:pt x="505638" y="992854"/>
                            <a:pt x="526720" y="692753"/>
                          </a:cubicBezTo>
                          <a:cubicBezTo>
                            <a:pt x="534785" y="671862"/>
                            <a:pt x="531356" y="631984"/>
                            <a:pt x="516306" y="619347"/>
                          </a:cubicBezTo>
                          <a:close/>
                          <a:moveTo>
                            <a:pt x="498399" y="620300"/>
                          </a:moveTo>
                          <a:cubicBezTo>
                            <a:pt x="475749" y="621824"/>
                            <a:pt x="453079" y="623176"/>
                            <a:pt x="430391" y="624364"/>
                          </a:cubicBezTo>
                          <a:cubicBezTo>
                            <a:pt x="405708" y="518319"/>
                            <a:pt x="384842" y="411531"/>
                            <a:pt x="367780" y="304006"/>
                          </a:cubicBezTo>
                          <a:cubicBezTo>
                            <a:pt x="372606" y="303308"/>
                            <a:pt x="377432" y="302673"/>
                            <a:pt x="382194" y="301911"/>
                          </a:cubicBezTo>
                          <a:cubicBezTo>
                            <a:pt x="378511" y="420973"/>
                            <a:pt x="481889" y="506762"/>
                            <a:pt x="498399" y="620300"/>
                          </a:cubicBezTo>
                          <a:close/>
                          <a:moveTo>
                            <a:pt x="278689" y="312579"/>
                          </a:moveTo>
                          <a:cubicBezTo>
                            <a:pt x="287389" y="312198"/>
                            <a:pt x="296025" y="311690"/>
                            <a:pt x="304661" y="311118"/>
                          </a:cubicBezTo>
                          <a:cubicBezTo>
                            <a:pt x="318040" y="416738"/>
                            <a:pt x="331477" y="522383"/>
                            <a:pt x="344983" y="628047"/>
                          </a:cubicBezTo>
                          <a:cubicBezTo>
                            <a:pt x="322568" y="628809"/>
                            <a:pt x="300216" y="629507"/>
                            <a:pt x="277800" y="629952"/>
                          </a:cubicBezTo>
                          <a:cubicBezTo>
                            <a:pt x="271844" y="524237"/>
                            <a:pt x="272136" y="418262"/>
                            <a:pt x="278689" y="312579"/>
                          </a:cubicBezTo>
                          <a:close/>
                          <a:moveTo>
                            <a:pt x="322504" y="309531"/>
                          </a:moveTo>
                          <a:cubicBezTo>
                            <a:pt x="331775" y="308642"/>
                            <a:pt x="341046" y="307626"/>
                            <a:pt x="350317" y="306483"/>
                          </a:cubicBezTo>
                          <a:cubicBezTo>
                            <a:pt x="367253" y="413417"/>
                            <a:pt x="387928" y="519633"/>
                            <a:pt x="412357" y="625126"/>
                          </a:cubicBezTo>
                          <a:cubicBezTo>
                            <a:pt x="395910" y="625951"/>
                            <a:pt x="379400" y="626713"/>
                            <a:pt x="362954" y="627348"/>
                          </a:cubicBezTo>
                          <a:cubicBezTo>
                            <a:pt x="349111" y="521430"/>
                            <a:pt x="335541" y="415493"/>
                            <a:pt x="322250" y="309531"/>
                          </a:cubicBezTo>
                          <a:close/>
                          <a:moveTo>
                            <a:pt x="365684" y="58452"/>
                          </a:moveTo>
                          <a:cubicBezTo>
                            <a:pt x="375273" y="59277"/>
                            <a:pt x="368542" y="74581"/>
                            <a:pt x="369939" y="81248"/>
                          </a:cubicBezTo>
                          <a:lnTo>
                            <a:pt x="175946" y="137382"/>
                          </a:lnTo>
                          <a:cubicBezTo>
                            <a:pt x="175946" y="127984"/>
                            <a:pt x="175946" y="118332"/>
                            <a:pt x="175946" y="109125"/>
                          </a:cubicBezTo>
                          <a:cubicBezTo>
                            <a:pt x="212713" y="94837"/>
                            <a:pt x="258496" y="85947"/>
                            <a:pt x="287643" y="60547"/>
                          </a:cubicBezTo>
                          <a:cubicBezTo>
                            <a:pt x="313360" y="60611"/>
                            <a:pt x="339649" y="57309"/>
                            <a:pt x="365430" y="58452"/>
                          </a:cubicBezTo>
                          <a:close/>
                          <a:moveTo>
                            <a:pt x="175438" y="205454"/>
                          </a:moveTo>
                          <a:lnTo>
                            <a:pt x="366827" y="159671"/>
                          </a:lnTo>
                          <a:lnTo>
                            <a:pt x="364224" y="230791"/>
                          </a:lnTo>
                          <a:cubicBezTo>
                            <a:pt x="308090" y="199041"/>
                            <a:pt x="233033" y="208248"/>
                            <a:pt x="175311" y="231616"/>
                          </a:cubicBezTo>
                          <a:close/>
                          <a:moveTo>
                            <a:pt x="175438" y="187230"/>
                          </a:moveTo>
                          <a:cubicBezTo>
                            <a:pt x="175438" y="176688"/>
                            <a:pt x="175438" y="166084"/>
                            <a:pt x="175438" y="155480"/>
                          </a:cubicBezTo>
                          <a:lnTo>
                            <a:pt x="368796" y="99536"/>
                          </a:lnTo>
                          <a:lnTo>
                            <a:pt x="367272" y="141256"/>
                          </a:lnTo>
                          <a:close/>
                          <a:moveTo>
                            <a:pt x="229032" y="21622"/>
                          </a:moveTo>
                          <a:cubicBezTo>
                            <a:pt x="256401" y="25305"/>
                            <a:pt x="342570" y="-222"/>
                            <a:pt x="338760" y="40672"/>
                          </a:cubicBezTo>
                          <a:lnTo>
                            <a:pt x="201600" y="44418"/>
                          </a:lnTo>
                          <a:cubicBezTo>
                            <a:pt x="197155" y="28861"/>
                            <a:pt x="217793" y="22765"/>
                            <a:pt x="229096" y="21749"/>
                          </a:cubicBezTo>
                          <a:close/>
                          <a:moveTo>
                            <a:pt x="263830" y="59150"/>
                          </a:moveTo>
                          <a:cubicBezTo>
                            <a:pt x="235046" y="71260"/>
                            <a:pt x="205645" y="81858"/>
                            <a:pt x="175756" y="90900"/>
                          </a:cubicBezTo>
                          <a:lnTo>
                            <a:pt x="175756" y="63722"/>
                          </a:lnTo>
                          <a:cubicBezTo>
                            <a:pt x="201664" y="62897"/>
                            <a:pt x="238113" y="59976"/>
                            <a:pt x="263894" y="59404"/>
                          </a:cubicBezTo>
                          <a:close/>
                          <a:moveTo>
                            <a:pt x="260973" y="230600"/>
                          </a:moveTo>
                          <a:cubicBezTo>
                            <a:pt x="306439" y="226028"/>
                            <a:pt x="366891" y="233838"/>
                            <a:pt x="384036" y="283432"/>
                          </a:cubicBezTo>
                          <a:cubicBezTo>
                            <a:pt x="303873" y="296939"/>
                            <a:pt x="222193" y="298945"/>
                            <a:pt x="141466" y="289401"/>
                          </a:cubicBezTo>
                          <a:cubicBezTo>
                            <a:pt x="157404" y="243554"/>
                            <a:pt x="218110" y="233521"/>
                            <a:pt x="261036" y="230854"/>
                          </a:cubicBezTo>
                          <a:close/>
                          <a:moveTo>
                            <a:pt x="259639" y="630269"/>
                          </a:moveTo>
                          <a:cubicBezTo>
                            <a:pt x="238005" y="630606"/>
                            <a:pt x="216313" y="630796"/>
                            <a:pt x="194552" y="630841"/>
                          </a:cubicBezTo>
                          <a:cubicBezTo>
                            <a:pt x="210300" y="525005"/>
                            <a:pt x="226003" y="419176"/>
                            <a:pt x="241669" y="313341"/>
                          </a:cubicBezTo>
                          <a:cubicBezTo>
                            <a:pt x="248019" y="313341"/>
                            <a:pt x="254369" y="313341"/>
                            <a:pt x="260719" y="313341"/>
                          </a:cubicBezTo>
                          <a:cubicBezTo>
                            <a:pt x="254172" y="418871"/>
                            <a:pt x="253810" y="524694"/>
                            <a:pt x="259639" y="630269"/>
                          </a:cubicBezTo>
                          <a:close/>
                          <a:moveTo>
                            <a:pt x="177089" y="630904"/>
                          </a:moveTo>
                          <a:cubicBezTo>
                            <a:pt x="155309" y="630904"/>
                            <a:pt x="133528" y="630904"/>
                            <a:pt x="111748" y="630333"/>
                          </a:cubicBezTo>
                          <a:cubicBezTo>
                            <a:pt x="143498" y="524478"/>
                            <a:pt x="175248" y="418751"/>
                            <a:pt x="206490" y="312833"/>
                          </a:cubicBezTo>
                          <a:lnTo>
                            <a:pt x="224206" y="313277"/>
                          </a:lnTo>
                          <a:cubicBezTo>
                            <a:pt x="208630" y="419195"/>
                            <a:pt x="192920" y="525069"/>
                            <a:pt x="177089" y="630904"/>
                          </a:cubicBezTo>
                          <a:close/>
                          <a:moveTo>
                            <a:pt x="76759" y="501047"/>
                          </a:moveTo>
                          <a:cubicBezTo>
                            <a:pt x="112129" y="441801"/>
                            <a:pt x="157849" y="381857"/>
                            <a:pt x="157468" y="309721"/>
                          </a:cubicBezTo>
                          <a:cubicBezTo>
                            <a:pt x="168009" y="310737"/>
                            <a:pt x="178550" y="311499"/>
                            <a:pt x="189218" y="312071"/>
                          </a:cubicBezTo>
                          <a:cubicBezTo>
                            <a:pt x="157550" y="417906"/>
                            <a:pt x="125908" y="523887"/>
                            <a:pt x="94285" y="630015"/>
                          </a:cubicBezTo>
                          <a:cubicBezTo>
                            <a:pt x="74854" y="629571"/>
                            <a:pt x="55423" y="629126"/>
                            <a:pt x="35992" y="628491"/>
                          </a:cubicBezTo>
                          <a:cubicBezTo>
                            <a:pt x="33960" y="582454"/>
                            <a:pt x="54026" y="539591"/>
                            <a:pt x="76886" y="500920"/>
                          </a:cubicBezTo>
                          <a:close/>
                          <a:moveTo>
                            <a:pt x="356858" y="897604"/>
                          </a:moveTo>
                          <a:cubicBezTo>
                            <a:pt x="221222" y="951325"/>
                            <a:pt x="58725" y="859504"/>
                            <a:pt x="34024" y="716248"/>
                          </a:cubicBezTo>
                          <a:cubicBezTo>
                            <a:pt x="191294" y="742912"/>
                            <a:pt x="352178" y="739813"/>
                            <a:pt x="508305" y="707104"/>
                          </a:cubicBezTo>
                          <a:lnTo>
                            <a:pt x="509194" y="707549"/>
                          </a:lnTo>
                          <a:cubicBezTo>
                            <a:pt x="496145" y="793623"/>
                            <a:pt x="438030" y="866134"/>
                            <a:pt x="356858" y="897604"/>
                          </a:cubicBezTo>
                          <a:close/>
                          <a:moveTo>
                            <a:pt x="512560" y="681704"/>
                          </a:moveTo>
                          <a:cubicBezTo>
                            <a:pt x="511855" y="684092"/>
                            <a:pt x="510985" y="686422"/>
                            <a:pt x="509956" y="688689"/>
                          </a:cubicBezTo>
                          <a:cubicBezTo>
                            <a:pt x="348952" y="722706"/>
                            <a:pt x="182842" y="724865"/>
                            <a:pt x="21006" y="695039"/>
                          </a:cubicBezTo>
                          <a:cubicBezTo>
                            <a:pt x="14332" y="679355"/>
                            <a:pt x="14961" y="661511"/>
                            <a:pt x="22721" y="646335"/>
                          </a:cubicBezTo>
                          <a:cubicBezTo>
                            <a:pt x="183897" y="651967"/>
                            <a:pt x="345263" y="649148"/>
                            <a:pt x="506146" y="637889"/>
                          </a:cubicBezTo>
                          <a:cubicBezTo>
                            <a:pt x="514351" y="650945"/>
                            <a:pt x="516681" y="666845"/>
                            <a:pt x="512560" y="681704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sp>
                <p:nvSpPr>
                  <p:cNvPr id="918" name="Google Shape;918;p8"/>
                  <p:cNvSpPr/>
                  <p:nvPr/>
                </p:nvSpPr>
                <p:spPr>
                  <a:xfrm>
                    <a:off x="786939" y="372820"/>
                    <a:ext cx="17700" cy="2605200"/>
                  </a:xfrm>
                  <a:prstGeom prst="rect">
                    <a:avLst/>
                  </a:pr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sp>
              <p:nvSpPr>
                <p:cNvPr id="919" name="Google Shape;919;p8"/>
                <p:cNvSpPr/>
                <p:nvPr/>
              </p:nvSpPr>
              <p:spPr>
                <a:xfrm>
                  <a:off x="636125" y="3766050"/>
                  <a:ext cx="121425" cy="74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57" h="2972" extrusionOk="0">
                      <a:moveTo>
                        <a:pt x="0" y="0"/>
                      </a:moveTo>
                      <a:cubicBezTo>
                        <a:pt x="1186" y="1482"/>
                        <a:pt x="3080" y="2306"/>
                        <a:pt x="4857" y="2972"/>
                      </a:cubicBezTo>
                    </a:path>
                  </a:pathLst>
                </a:custGeom>
                <a:noFill/>
                <a:ln w="38100" cap="rnd" cmpd="sng">
                  <a:solidFill>
                    <a:schemeClr val="l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</p:grpSp>
        </p:grpSp>
        <p:grpSp>
          <p:nvGrpSpPr>
            <p:cNvPr id="920" name="Google Shape;920;p8"/>
            <p:cNvGrpSpPr/>
            <p:nvPr/>
          </p:nvGrpSpPr>
          <p:grpSpPr>
            <a:xfrm>
              <a:off x="6196930" y="7"/>
              <a:ext cx="985363" cy="2629685"/>
              <a:chOff x="6010934" y="1"/>
              <a:chExt cx="1046700" cy="2793377"/>
            </a:xfrm>
          </p:grpSpPr>
          <p:grpSp>
            <p:nvGrpSpPr>
              <p:cNvPr id="921" name="Google Shape;921;p8"/>
              <p:cNvGrpSpPr/>
              <p:nvPr/>
            </p:nvGrpSpPr>
            <p:grpSpPr>
              <a:xfrm>
                <a:off x="6010934" y="1746678"/>
                <a:ext cx="1046700" cy="1046700"/>
                <a:chOff x="764100" y="3623300"/>
                <a:chExt cx="1046700" cy="1046700"/>
              </a:xfrm>
            </p:grpSpPr>
            <p:sp>
              <p:nvSpPr>
                <p:cNvPr id="922" name="Google Shape;922;p8"/>
                <p:cNvSpPr/>
                <p:nvPr/>
              </p:nvSpPr>
              <p:spPr>
                <a:xfrm>
                  <a:off x="764100" y="3623300"/>
                  <a:ext cx="1046700" cy="1046700"/>
                </a:xfrm>
                <a:prstGeom prst="ellipse">
                  <a:avLst/>
                </a:prstGeom>
                <a:solidFill>
                  <a:srgbClr val="76DC35">
                    <a:alpha val="1006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23" name="Google Shape;923;p8"/>
                <p:cNvSpPr/>
                <p:nvPr/>
              </p:nvSpPr>
              <p:spPr>
                <a:xfrm>
                  <a:off x="922769" y="3781968"/>
                  <a:ext cx="729300" cy="729300"/>
                </a:xfrm>
                <a:prstGeom prst="ellipse">
                  <a:avLst/>
                </a:prstGeom>
                <a:solidFill>
                  <a:srgbClr val="76DC35">
                    <a:alpha val="1006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924" name="Google Shape;924;p8"/>
              <p:cNvGrpSpPr/>
              <p:nvPr/>
            </p:nvGrpSpPr>
            <p:grpSpPr>
              <a:xfrm>
                <a:off x="6308747" y="1"/>
                <a:ext cx="441786" cy="2571886"/>
                <a:chOff x="1121941" y="1609666"/>
                <a:chExt cx="404159" cy="2352837"/>
              </a:xfrm>
            </p:grpSpPr>
            <p:grpSp>
              <p:nvGrpSpPr>
                <p:cNvPr id="925" name="Google Shape;925;p8"/>
                <p:cNvGrpSpPr/>
                <p:nvPr/>
              </p:nvGrpSpPr>
              <p:grpSpPr>
                <a:xfrm>
                  <a:off x="1121941" y="1609666"/>
                  <a:ext cx="404159" cy="2352837"/>
                  <a:chOff x="1121941" y="1609666"/>
                  <a:chExt cx="404159" cy="2352837"/>
                </a:xfrm>
              </p:grpSpPr>
              <p:grpSp>
                <p:nvGrpSpPr>
                  <p:cNvPr id="926" name="Google Shape;926;p8"/>
                  <p:cNvGrpSpPr/>
                  <p:nvPr/>
                </p:nvGrpSpPr>
                <p:grpSpPr>
                  <a:xfrm>
                    <a:off x="1121941" y="2971595"/>
                    <a:ext cx="404159" cy="990908"/>
                    <a:chOff x="1121941" y="2969319"/>
                    <a:chExt cx="404159" cy="990908"/>
                  </a:xfrm>
                </p:grpSpPr>
                <p:sp>
                  <p:nvSpPr>
                    <p:cNvPr id="927" name="Google Shape;927;p8"/>
                    <p:cNvSpPr/>
                    <p:nvPr/>
                  </p:nvSpPr>
                  <p:spPr>
                    <a:xfrm>
                      <a:off x="1210876" y="2975878"/>
                      <a:ext cx="215728" cy="22282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15728" h="222824" extrusionOk="0">
                          <a:moveTo>
                            <a:pt x="14190" y="222824"/>
                          </a:moveTo>
                          <a:cubicBezTo>
                            <a:pt x="13301" y="174692"/>
                            <a:pt x="-21687" y="79251"/>
                            <a:pt x="21620" y="60582"/>
                          </a:cubicBezTo>
                          <a:cubicBezTo>
                            <a:pt x="36987" y="27244"/>
                            <a:pt x="55021" y="2797"/>
                            <a:pt x="105440" y="321"/>
                          </a:cubicBezTo>
                          <a:cubicBezTo>
                            <a:pt x="154017" y="-2156"/>
                            <a:pt x="177385" y="9655"/>
                            <a:pt x="182021" y="37976"/>
                          </a:cubicBezTo>
                          <a:cubicBezTo>
                            <a:pt x="233265" y="47692"/>
                            <a:pt x="210405" y="171326"/>
                            <a:pt x="211993" y="215776"/>
                          </a:cubicBezTo>
                          <a:cubicBezTo>
                            <a:pt x="143159" y="198060"/>
                            <a:pt x="79024" y="196790"/>
                            <a:pt x="14190" y="222824"/>
                          </a:cubicBezTo>
                          <a:close/>
                        </a:path>
                      </a:pathLst>
                    </a:custGeom>
                    <a:solidFill>
                      <a:schemeClr val="dk2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928" name="Google Shape;928;p8"/>
                    <p:cNvSpPr/>
                    <p:nvPr/>
                  </p:nvSpPr>
                  <p:spPr>
                    <a:xfrm>
                      <a:off x="1160257" y="3179981"/>
                      <a:ext cx="324636" cy="22947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24636" h="229478" extrusionOk="0">
                          <a:moveTo>
                            <a:pt x="1626" y="229478"/>
                          </a:moveTo>
                          <a:cubicBezTo>
                            <a:pt x="-8216" y="108447"/>
                            <a:pt x="24042" y="-8456"/>
                            <a:pt x="169393" y="878"/>
                          </a:cubicBezTo>
                          <a:cubicBezTo>
                            <a:pt x="307379" y="-10678"/>
                            <a:pt x="337541" y="93334"/>
                            <a:pt x="320206" y="222176"/>
                          </a:cubicBezTo>
                          <a:cubicBezTo>
                            <a:pt x="210923" y="232019"/>
                            <a:pt x="109767" y="228018"/>
                            <a:pt x="1626" y="229478"/>
                          </a:cubicBezTo>
                          <a:close/>
                        </a:path>
                      </a:pathLst>
                    </a:custGeom>
                    <a:solidFill>
                      <a:schemeClr val="lt2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929" name="Google Shape;929;p8"/>
                    <p:cNvSpPr/>
                    <p:nvPr/>
                  </p:nvSpPr>
                  <p:spPr>
                    <a:xfrm>
                      <a:off x="1128931" y="3411844"/>
                      <a:ext cx="389306" cy="54060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89306" h="540604" extrusionOk="0">
                          <a:moveTo>
                            <a:pt x="192718" y="540604"/>
                          </a:moveTo>
                          <a:cubicBezTo>
                            <a:pt x="42795" y="527142"/>
                            <a:pt x="232596" y="425161"/>
                            <a:pt x="116836" y="455260"/>
                          </a:cubicBezTo>
                          <a:cubicBezTo>
                            <a:pt x="83054" y="460150"/>
                            <a:pt x="19744" y="479835"/>
                            <a:pt x="7679" y="435512"/>
                          </a:cubicBezTo>
                          <a:cubicBezTo>
                            <a:pt x="-6227" y="397920"/>
                            <a:pt x="57844" y="371440"/>
                            <a:pt x="34857" y="364582"/>
                          </a:cubicBezTo>
                          <a:cubicBezTo>
                            <a:pt x="15807" y="363122"/>
                            <a:pt x="3107" y="353533"/>
                            <a:pt x="1393" y="338801"/>
                          </a:cubicBezTo>
                          <a:cubicBezTo>
                            <a:pt x="-3560" y="319434"/>
                            <a:pt x="17585" y="304638"/>
                            <a:pt x="35175" y="291748"/>
                          </a:cubicBezTo>
                          <a:cubicBezTo>
                            <a:pt x="33651" y="285398"/>
                            <a:pt x="30158" y="276762"/>
                            <a:pt x="28380" y="270412"/>
                          </a:cubicBezTo>
                          <a:cubicBezTo>
                            <a:pt x="-19689" y="256061"/>
                            <a:pt x="-258" y="192307"/>
                            <a:pt x="38985" y="180877"/>
                          </a:cubicBezTo>
                          <a:cubicBezTo>
                            <a:pt x="42490" y="180629"/>
                            <a:pt x="45138" y="177588"/>
                            <a:pt x="44890" y="174082"/>
                          </a:cubicBezTo>
                          <a:cubicBezTo>
                            <a:pt x="44643" y="170577"/>
                            <a:pt x="41601" y="167929"/>
                            <a:pt x="38096" y="168177"/>
                          </a:cubicBezTo>
                          <a:cubicBezTo>
                            <a:pt x="3044" y="163224"/>
                            <a:pt x="21776" y="119663"/>
                            <a:pt x="43303" y="106836"/>
                          </a:cubicBezTo>
                          <a:cubicBezTo>
                            <a:pt x="74418" y="82706"/>
                            <a:pt x="71370" y="31969"/>
                            <a:pt x="69020" y="5680"/>
                          </a:cubicBezTo>
                          <a:cubicBezTo>
                            <a:pt x="85911" y="5045"/>
                            <a:pt x="131758" y="4664"/>
                            <a:pt x="151570" y="4601"/>
                          </a:cubicBezTo>
                          <a:cubicBezTo>
                            <a:pt x="174303" y="59274"/>
                            <a:pt x="87499" y="134903"/>
                            <a:pt x="126170" y="158652"/>
                          </a:cubicBezTo>
                          <a:cubicBezTo>
                            <a:pt x="332545" y="108296"/>
                            <a:pt x="234120" y="166526"/>
                            <a:pt x="237422" y="1362"/>
                          </a:cubicBezTo>
                          <a:cubicBezTo>
                            <a:pt x="249741" y="-2130"/>
                            <a:pt x="299271" y="2378"/>
                            <a:pt x="325624" y="854"/>
                          </a:cubicBezTo>
                          <a:cubicBezTo>
                            <a:pt x="266823" y="105439"/>
                            <a:pt x="408174" y="108804"/>
                            <a:pt x="387155" y="185449"/>
                          </a:cubicBezTo>
                          <a:cubicBezTo>
                            <a:pt x="375090" y="210849"/>
                            <a:pt x="334958" y="200752"/>
                            <a:pt x="326830" y="215802"/>
                          </a:cubicBezTo>
                          <a:cubicBezTo>
                            <a:pt x="326830" y="221707"/>
                            <a:pt x="332101" y="222152"/>
                            <a:pt x="337054" y="222152"/>
                          </a:cubicBezTo>
                          <a:cubicBezTo>
                            <a:pt x="407539" y="236439"/>
                            <a:pt x="379472" y="299177"/>
                            <a:pt x="313876" y="302733"/>
                          </a:cubicBezTo>
                          <a:cubicBezTo>
                            <a:pt x="286508" y="321783"/>
                            <a:pt x="354897" y="305337"/>
                            <a:pt x="360866" y="348326"/>
                          </a:cubicBezTo>
                          <a:cubicBezTo>
                            <a:pt x="367661" y="376711"/>
                            <a:pt x="350135" y="382108"/>
                            <a:pt x="333307" y="403444"/>
                          </a:cubicBezTo>
                          <a:cubicBezTo>
                            <a:pt x="365565" y="417414"/>
                            <a:pt x="387663" y="440084"/>
                            <a:pt x="362200" y="476469"/>
                          </a:cubicBezTo>
                          <a:cubicBezTo>
                            <a:pt x="318321" y="516411"/>
                            <a:pt x="249868" y="528857"/>
                            <a:pt x="192718" y="540604"/>
                          </a:cubicBezTo>
                          <a:close/>
                        </a:path>
                      </a:pathLst>
                    </a:custGeom>
                    <a:solidFill>
                      <a:srgbClr val="CFE5BD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930" name="Google Shape;930;p8"/>
                    <p:cNvSpPr/>
                    <p:nvPr/>
                  </p:nvSpPr>
                  <p:spPr>
                    <a:xfrm>
                      <a:off x="1121941" y="2969319"/>
                      <a:ext cx="404159" cy="99090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04159" h="990908" extrusionOk="0">
                          <a:moveTo>
                            <a:pt x="396558" y="583905"/>
                          </a:moveTo>
                          <a:cubicBezTo>
                            <a:pt x="363665" y="545170"/>
                            <a:pt x="299149" y="524850"/>
                            <a:pt x="338075" y="447063"/>
                          </a:cubicBezTo>
                          <a:cubicBezTo>
                            <a:pt x="339535" y="444205"/>
                            <a:pt x="370904" y="448269"/>
                            <a:pt x="367920" y="426933"/>
                          </a:cubicBezTo>
                          <a:cubicBezTo>
                            <a:pt x="376619" y="356321"/>
                            <a:pt x="377762" y="266786"/>
                            <a:pt x="312865" y="222019"/>
                          </a:cubicBezTo>
                          <a:cubicBezTo>
                            <a:pt x="314326" y="182014"/>
                            <a:pt x="328359" y="29931"/>
                            <a:pt x="274257" y="35328"/>
                          </a:cubicBezTo>
                          <a:cubicBezTo>
                            <a:pt x="255207" y="-16234"/>
                            <a:pt x="119635" y="-11789"/>
                            <a:pt x="115888" y="51521"/>
                          </a:cubicBezTo>
                          <a:cubicBezTo>
                            <a:pt x="66358" y="56474"/>
                            <a:pt x="92711" y="194840"/>
                            <a:pt x="93600" y="232242"/>
                          </a:cubicBezTo>
                          <a:cubicBezTo>
                            <a:pt x="31814" y="278470"/>
                            <a:pt x="26607" y="363941"/>
                            <a:pt x="28766" y="435442"/>
                          </a:cubicBezTo>
                          <a:cubicBezTo>
                            <a:pt x="29211" y="460842"/>
                            <a:pt x="57849" y="448840"/>
                            <a:pt x="70740" y="450746"/>
                          </a:cubicBezTo>
                          <a:cubicBezTo>
                            <a:pt x="73851" y="483511"/>
                            <a:pt x="74994" y="521611"/>
                            <a:pt x="46991" y="544408"/>
                          </a:cubicBezTo>
                          <a:cubicBezTo>
                            <a:pt x="20829" y="559775"/>
                            <a:pt x="1906" y="611464"/>
                            <a:pt x="44133" y="617497"/>
                          </a:cubicBezTo>
                          <a:cubicBezTo>
                            <a:pt x="890" y="630197"/>
                            <a:pt x="-22097" y="700682"/>
                            <a:pt x="29973" y="716557"/>
                          </a:cubicBezTo>
                          <a:cubicBezTo>
                            <a:pt x="31179" y="718461"/>
                            <a:pt x="32132" y="730336"/>
                            <a:pt x="35878" y="733384"/>
                          </a:cubicBezTo>
                          <a:cubicBezTo>
                            <a:pt x="-9588" y="750021"/>
                            <a:pt x="-11620" y="809584"/>
                            <a:pt x="41276" y="813584"/>
                          </a:cubicBezTo>
                          <a:cubicBezTo>
                            <a:pt x="-3746" y="839747"/>
                            <a:pt x="-8318" y="908200"/>
                            <a:pt x="53150" y="912772"/>
                          </a:cubicBezTo>
                          <a:cubicBezTo>
                            <a:pt x="88837" y="913153"/>
                            <a:pt x="124016" y="903310"/>
                            <a:pt x="159259" y="898421"/>
                          </a:cubicBezTo>
                          <a:cubicBezTo>
                            <a:pt x="137224" y="913788"/>
                            <a:pt x="124270" y="946998"/>
                            <a:pt x="142368" y="970176"/>
                          </a:cubicBezTo>
                          <a:cubicBezTo>
                            <a:pt x="170879" y="1006688"/>
                            <a:pt x="222568" y="986051"/>
                            <a:pt x="258319" y="975319"/>
                          </a:cubicBezTo>
                          <a:cubicBezTo>
                            <a:pt x="297562" y="961285"/>
                            <a:pt x="346012" y="957857"/>
                            <a:pt x="374079" y="923821"/>
                          </a:cubicBezTo>
                          <a:cubicBezTo>
                            <a:pt x="397638" y="896008"/>
                            <a:pt x="385382" y="849653"/>
                            <a:pt x="346647" y="845652"/>
                          </a:cubicBezTo>
                          <a:cubicBezTo>
                            <a:pt x="371279" y="834501"/>
                            <a:pt x="382207" y="805495"/>
                            <a:pt x="371057" y="780857"/>
                          </a:cubicBezTo>
                          <a:cubicBezTo>
                            <a:pt x="362344" y="761610"/>
                            <a:pt x="342259" y="750123"/>
                            <a:pt x="321247" y="752371"/>
                          </a:cubicBezTo>
                          <a:cubicBezTo>
                            <a:pt x="385382" y="748434"/>
                            <a:pt x="427991" y="685505"/>
                            <a:pt x="350584" y="659597"/>
                          </a:cubicBezTo>
                          <a:cubicBezTo>
                            <a:pt x="302515" y="655787"/>
                            <a:pt x="436690" y="669821"/>
                            <a:pt x="396558" y="583905"/>
                          </a:cubicBezTo>
                          <a:close/>
                          <a:moveTo>
                            <a:pt x="291339" y="83525"/>
                          </a:moveTo>
                          <a:cubicBezTo>
                            <a:pt x="291847" y="98828"/>
                            <a:pt x="292418" y="114132"/>
                            <a:pt x="292926" y="129435"/>
                          </a:cubicBezTo>
                          <a:lnTo>
                            <a:pt x="105792" y="175981"/>
                          </a:lnTo>
                          <a:cubicBezTo>
                            <a:pt x="105030" y="163916"/>
                            <a:pt x="104776" y="151851"/>
                            <a:pt x="104776" y="139786"/>
                          </a:cubicBezTo>
                          <a:cubicBezTo>
                            <a:pt x="166307" y="129753"/>
                            <a:pt x="229172" y="100162"/>
                            <a:pt x="291085" y="83525"/>
                          </a:cubicBezTo>
                          <a:close/>
                          <a:moveTo>
                            <a:pt x="293561" y="147533"/>
                          </a:moveTo>
                          <a:lnTo>
                            <a:pt x="295847" y="212049"/>
                          </a:lnTo>
                          <a:cubicBezTo>
                            <a:pt x="235459" y="188897"/>
                            <a:pt x="168117" y="192212"/>
                            <a:pt x="110300" y="221193"/>
                          </a:cubicBezTo>
                          <a:cubicBezTo>
                            <a:pt x="109094" y="212113"/>
                            <a:pt x="108141" y="202969"/>
                            <a:pt x="107379" y="193824"/>
                          </a:cubicBezTo>
                          <a:close/>
                          <a:moveTo>
                            <a:pt x="194057" y="16152"/>
                          </a:moveTo>
                          <a:cubicBezTo>
                            <a:pt x="213869" y="14056"/>
                            <a:pt x="248984" y="13548"/>
                            <a:pt x="256096" y="36979"/>
                          </a:cubicBezTo>
                          <a:cubicBezTo>
                            <a:pt x="215139" y="41107"/>
                            <a:pt x="174181" y="45615"/>
                            <a:pt x="133224" y="49679"/>
                          </a:cubicBezTo>
                          <a:cubicBezTo>
                            <a:pt x="136208" y="21613"/>
                            <a:pt x="171768" y="18438"/>
                            <a:pt x="193803" y="16152"/>
                          </a:cubicBezTo>
                          <a:close/>
                          <a:moveTo>
                            <a:pt x="111507" y="70444"/>
                          </a:moveTo>
                          <a:cubicBezTo>
                            <a:pt x="137605" y="72095"/>
                            <a:pt x="295276" y="37170"/>
                            <a:pt x="290323" y="65554"/>
                          </a:cubicBezTo>
                          <a:cubicBezTo>
                            <a:pt x="228918" y="86446"/>
                            <a:pt x="165355" y="103083"/>
                            <a:pt x="105093" y="126197"/>
                          </a:cubicBezTo>
                          <a:cubicBezTo>
                            <a:pt x="106681" y="108417"/>
                            <a:pt x="102680" y="86065"/>
                            <a:pt x="111189" y="70444"/>
                          </a:cubicBezTo>
                          <a:close/>
                          <a:moveTo>
                            <a:pt x="46419" y="432902"/>
                          </a:moveTo>
                          <a:cubicBezTo>
                            <a:pt x="42609" y="356067"/>
                            <a:pt x="52769" y="256499"/>
                            <a:pt x="137034" y="227416"/>
                          </a:cubicBezTo>
                          <a:cubicBezTo>
                            <a:pt x="293561" y="176616"/>
                            <a:pt x="379921" y="271866"/>
                            <a:pt x="350521" y="426870"/>
                          </a:cubicBezTo>
                          <a:close/>
                          <a:moveTo>
                            <a:pt x="262319" y="567204"/>
                          </a:moveTo>
                          <a:lnTo>
                            <a:pt x="131636" y="595081"/>
                          </a:lnTo>
                          <a:cubicBezTo>
                            <a:pt x="113348" y="568538"/>
                            <a:pt x="184595" y="524850"/>
                            <a:pt x="164974" y="448459"/>
                          </a:cubicBezTo>
                          <a:lnTo>
                            <a:pt x="238443" y="446999"/>
                          </a:lnTo>
                          <a:cubicBezTo>
                            <a:pt x="232189" y="488604"/>
                            <a:pt x="240558" y="531086"/>
                            <a:pt x="262129" y="567204"/>
                          </a:cubicBezTo>
                          <a:close/>
                          <a:moveTo>
                            <a:pt x="36069" y="586890"/>
                          </a:moveTo>
                          <a:cubicBezTo>
                            <a:pt x="68771" y="527644"/>
                            <a:pt x="97854" y="542440"/>
                            <a:pt x="88456" y="450238"/>
                          </a:cubicBezTo>
                          <a:lnTo>
                            <a:pt x="147194" y="449031"/>
                          </a:lnTo>
                          <a:cubicBezTo>
                            <a:pt x="167514" y="524469"/>
                            <a:pt x="99442" y="554759"/>
                            <a:pt x="112269" y="599272"/>
                          </a:cubicBezTo>
                          <a:cubicBezTo>
                            <a:pt x="91758" y="603272"/>
                            <a:pt x="37466" y="620926"/>
                            <a:pt x="35878" y="586890"/>
                          </a:cubicBezTo>
                          <a:close/>
                          <a:moveTo>
                            <a:pt x="354521" y="867496"/>
                          </a:moveTo>
                          <a:cubicBezTo>
                            <a:pt x="402781" y="909914"/>
                            <a:pt x="318771" y="944458"/>
                            <a:pt x="283211" y="949347"/>
                          </a:cubicBezTo>
                          <a:cubicBezTo>
                            <a:pt x="248095" y="957158"/>
                            <a:pt x="212154" y="978875"/>
                            <a:pt x="175642" y="970239"/>
                          </a:cubicBezTo>
                          <a:cubicBezTo>
                            <a:pt x="158497" y="964588"/>
                            <a:pt x="146178" y="949094"/>
                            <a:pt x="153544" y="930805"/>
                          </a:cubicBezTo>
                          <a:cubicBezTo>
                            <a:pt x="160021" y="906612"/>
                            <a:pt x="304483" y="850160"/>
                            <a:pt x="354331" y="867496"/>
                          </a:cubicBezTo>
                          <a:close/>
                          <a:moveTo>
                            <a:pt x="354204" y="786153"/>
                          </a:moveTo>
                          <a:cubicBezTo>
                            <a:pt x="394399" y="853463"/>
                            <a:pt x="147765" y="877339"/>
                            <a:pt x="105157" y="889086"/>
                          </a:cubicBezTo>
                          <a:cubicBezTo>
                            <a:pt x="51372" y="908136"/>
                            <a:pt x="-12699" y="873592"/>
                            <a:pt x="53912" y="821966"/>
                          </a:cubicBezTo>
                          <a:cubicBezTo>
                            <a:pt x="113793" y="817648"/>
                            <a:pt x="325502" y="741766"/>
                            <a:pt x="354013" y="786153"/>
                          </a:cubicBezTo>
                          <a:close/>
                          <a:moveTo>
                            <a:pt x="293053" y="674392"/>
                          </a:moveTo>
                          <a:cubicBezTo>
                            <a:pt x="319977" y="665884"/>
                            <a:pt x="378143" y="666963"/>
                            <a:pt x="373000" y="710841"/>
                          </a:cubicBezTo>
                          <a:cubicBezTo>
                            <a:pt x="350838" y="738020"/>
                            <a:pt x="307214" y="742210"/>
                            <a:pt x="275972" y="753831"/>
                          </a:cubicBezTo>
                          <a:cubicBezTo>
                            <a:pt x="232030" y="758022"/>
                            <a:pt x="61977" y="815490"/>
                            <a:pt x="26988" y="789454"/>
                          </a:cubicBezTo>
                          <a:cubicBezTo>
                            <a:pt x="-10032" y="761896"/>
                            <a:pt x="65088" y="743608"/>
                            <a:pt x="53912" y="723859"/>
                          </a:cubicBezTo>
                          <a:cubicBezTo>
                            <a:pt x="132462" y="707666"/>
                            <a:pt x="214059" y="690648"/>
                            <a:pt x="292863" y="674392"/>
                          </a:cubicBezTo>
                          <a:close/>
                          <a:moveTo>
                            <a:pt x="354648" y="639531"/>
                          </a:moveTo>
                          <a:cubicBezTo>
                            <a:pt x="294323" y="652993"/>
                            <a:pt x="239840" y="662772"/>
                            <a:pt x="179515" y="676044"/>
                          </a:cubicBezTo>
                          <a:lnTo>
                            <a:pt x="47308" y="704555"/>
                          </a:lnTo>
                          <a:cubicBezTo>
                            <a:pt x="37021" y="705889"/>
                            <a:pt x="23750" y="694522"/>
                            <a:pt x="19241" y="685505"/>
                          </a:cubicBezTo>
                          <a:cubicBezTo>
                            <a:pt x="-15620" y="609813"/>
                            <a:pt x="264224" y="596160"/>
                            <a:pt x="316294" y="573745"/>
                          </a:cubicBezTo>
                          <a:cubicBezTo>
                            <a:pt x="326899" y="571459"/>
                            <a:pt x="326835" y="553298"/>
                            <a:pt x="314961" y="555838"/>
                          </a:cubicBezTo>
                          <a:lnTo>
                            <a:pt x="281687" y="563331"/>
                          </a:lnTo>
                          <a:cubicBezTo>
                            <a:pt x="258871" y="529206"/>
                            <a:pt x="249695" y="487760"/>
                            <a:pt x="255969" y="447190"/>
                          </a:cubicBezTo>
                          <a:lnTo>
                            <a:pt x="321946" y="445856"/>
                          </a:lnTo>
                          <a:cubicBezTo>
                            <a:pt x="294831" y="486433"/>
                            <a:pt x="311722" y="544154"/>
                            <a:pt x="352870" y="568347"/>
                          </a:cubicBezTo>
                          <a:cubicBezTo>
                            <a:pt x="382398" y="583334"/>
                            <a:pt x="401575" y="632483"/>
                            <a:pt x="354458" y="639531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sp>
                <p:nvSpPr>
                  <p:cNvPr id="931" name="Google Shape;931;p8"/>
                  <p:cNvSpPr/>
                  <p:nvPr/>
                </p:nvSpPr>
                <p:spPr>
                  <a:xfrm>
                    <a:off x="1308648" y="1609666"/>
                    <a:ext cx="17700" cy="1368300"/>
                  </a:xfrm>
                  <a:prstGeom prst="rect">
                    <a:avLst/>
                  </a:pr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sp>
              <p:nvSpPr>
                <p:cNvPr id="932" name="Google Shape;932;p8"/>
                <p:cNvSpPr/>
                <p:nvPr/>
              </p:nvSpPr>
              <p:spPr>
                <a:xfrm>
                  <a:off x="1183450" y="3621050"/>
                  <a:ext cx="70700" cy="181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28" h="725" extrusionOk="0">
                      <a:moveTo>
                        <a:pt x="0" y="725"/>
                      </a:moveTo>
                      <a:cubicBezTo>
                        <a:pt x="930" y="439"/>
                        <a:pt x="1889" y="256"/>
                        <a:pt x="2828" y="0"/>
                      </a:cubicBezTo>
                    </a:path>
                  </a:pathLst>
                </a:custGeom>
                <a:noFill/>
                <a:ln w="28575" cap="rnd" cmpd="sng">
                  <a:solidFill>
                    <a:schemeClr val="l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933" name="Google Shape;933;p8"/>
                <p:cNvSpPr/>
                <p:nvPr/>
              </p:nvSpPr>
              <p:spPr>
                <a:xfrm>
                  <a:off x="1188900" y="3717125"/>
                  <a:ext cx="76125" cy="18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45" h="724" extrusionOk="0">
                      <a:moveTo>
                        <a:pt x="0" y="724"/>
                      </a:moveTo>
                      <a:cubicBezTo>
                        <a:pt x="995" y="410"/>
                        <a:pt x="2019" y="187"/>
                        <a:pt x="3045" y="0"/>
                      </a:cubicBezTo>
                    </a:path>
                  </a:pathLst>
                </a:custGeom>
                <a:noFill/>
                <a:ln w="28575" cap="rnd" cmpd="sng">
                  <a:solidFill>
                    <a:schemeClr val="l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934" name="Google Shape;934;p8"/>
                <p:cNvSpPr/>
                <p:nvPr/>
              </p:nvSpPr>
              <p:spPr>
                <a:xfrm>
                  <a:off x="1185275" y="3820425"/>
                  <a:ext cx="39875" cy="9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95" h="362" extrusionOk="0">
                      <a:moveTo>
                        <a:pt x="0" y="362"/>
                      </a:moveTo>
                      <a:cubicBezTo>
                        <a:pt x="526" y="219"/>
                        <a:pt x="1059" y="97"/>
                        <a:pt x="1595" y="0"/>
                      </a:cubicBezTo>
                    </a:path>
                  </a:pathLst>
                </a:custGeom>
                <a:noFill/>
                <a:ln w="28575" cap="rnd" cmpd="sng">
                  <a:solidFill>
                    <a:schemeClr val="l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935" name="Google Shape;935;p8"/>
                <p:cNvSpPr/>
                <p:nvPr/>
              </p:nvSpPr>
              <p:spPr>
                <a:xfrm>
                  <a:off x="1301250" y="3911025"/>
                  <a:ext cx="18125" cy="7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5" h="290" extrusionOk="0">
                      <a:moveTo>
                        <a:pt x="0" y="290"/>
                      </a:moveTo>
                      <a:cubicBezTo>
                        <a:pt x="363" y="145"/>
                        <a:pt x="363" y="145"/>
                        <a:pt x="725" y="0"/>
                      </a:cubicBezTo>
                    </a:path>
                  </a:pathLst>
                </a:custGeom>
                <a:noFill/>
                <a:ln w="28575" cap="rnd" cmpd="sng">
                  <a:solidFill>
                    <a:schemeClr val="l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</p:grpSp>
        </p:grpSp>
        <p:grpSp>
          <p:nvGrpSpPr>
            <p:cNvPr id="936" name="Google Shape;936;p8"/>
            <p:cNvGrpSpPr/>
            <p:nvPr/>
          </p:nvGrpSpPr>
          <p:grpSpPr>
            <a:xfrm>
              <a:off x="7192739" y="3730341"/>
              <a:ext cx="148551" cy="170121"/>
              <a:chOff x="3462796" y="2555878"/>
              <a:chExt cx="157798" cy="180711"/>
            </a:xfrm>
          </p:grpSpPr>
          <p:sp>
            <p:nvSpPr>
              <p:cNvPr id="937" name="Google Shape;937;p8"/>
              <p:cNvSpPr/>
              <p:nvPr/>
            </p:nvSpPr>
            <p:spPr>
              <a:xfrm>
                <a:off x="3528860" y="2555878"/>
                <a:ext cx="20839" cy="53711"/>
              </a:xfrm>
              <a:custGeom>
                <a:avLst/>
                <a:gdLst/>
                <a:ahLst/>
                <a:cxnLst/>
                <a:rect l="l" t="t" r="r" b="b"/>
                <a:pathLst>
                  <a:path w="20839" h="53711" extrusionOk="0">
                    <a:moveTo>
                      <a:pt x="9741" y="60"/>
                    </a:moveTo>
                    <a:cubicBezTo>
                      <a:pt x="-2451" y="2600"/>
                      <a:pt x="-4483" y="55686"/>
                      <a:pt x="11074" y="53654"/>
                    </a:cubicBezTo>
                    <a:cubicBezTo>
                      <a:pt x="23266" y="51114"/>
                      <a:pt x="25362" y="-2035"/>
                      <a:pt x="9741" y="6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38" name="Google Shape;938;p8"/>
              <p:cNvSpPr/>
              <p:nvPr/>
            </p:nvSpPr>
            <p:spPr>
              <a:xfrm>
                <a:off x="3528860" y="2682878"/>
                <a:ext cx="20839" cy="53711"/>
              </a:xfrm>
              <a:custGeom>
                <a:avLst/>
                <a:gdLst/>
                <a:ahLst/>
                <a:cxnLst/>
                <a:rect l="l" t="t" r="r" b="b"/>
                <a:pathLst>
                  <a:path w="20839" h="53711" extrusionOk="0">
                    <a:moveTo>
                      <a:pt x="9741" y="60"/>
                    </a:moveTo>
                    <a:cubicBezTo>
                      <a:pt x="-2451" y="2600"/>
                      <a:pt x="-4483" y="55686"/>
                      <a:pt x="11074" y="53654"/>
                    </a:cubicBezTo>
                    <a:cubicBezTo>
                      <a:pt x="23266" y="51114"/>
                      <a:pt x="25362" y="-2035"/>
                      <a:pt x="9741" y="6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39" name="Google Shape;939;p8"/>
              <p:cNvSpPr/>
              <p:nvPr/>
            </p:nvSpPr>
            <p:spPr>
              <a:xfrm>
                <a:off x="3571315" y="2597137"/>
                <a:ext cx="47570" cy="33554"/>
              </a:xfrm>
              <a:custGeom>
                <a:avLst/>
                <a:gdLst/>
                <a:ahLst/>
                <a:cxnLst/>
                <a:rect l="l" t="t" r="r" b="b"/>
                <a:pathLst>
                  <a:path w="47570" h="33554" extrusionOk="0">
                    <a:moveTo>
                      <a:pt x="47423" y="3886"/>
                    </a:moveTo>
                    <a:cubicBezTo>
                      <a:pt x="36183" y="-9449"/>
                      <a:pt x="10910" y="15189"/>
                      <a:pt x="306" y="22936"/>
                    </a:cubicBezTo>
                    <a:cubicBezTo>
                      <a:pt x="-4584" y="50305"/>
                      <a:pt x="50788" y="17729"/>
                      <a:pt x="47423" y="388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40" name="Google Shape;940;p8"/>
              <p:cNvSpPr/>
              <p:nvPr/>
            </p:nvSpPr>
            <p:spPr>
              <a:xfrm>
                <a:off x="3572203" y="2660050"/>
                <a:ext cx="48391" cy="35006"/>
              </a:xfrm>
              <a:custGeom>
                <a:avLst/>
                <a:gdLst/>
                <a:ahLst/>
                <a:cxnLst/>
                <a:rect l="l" t="t" r="r" b="b"/>
                <a:pathLst>
                  <a:path w="48391" h="35006" extrusionOk="0">
                    <a:moveTo>
                      <a:pt x="45900" y="20221"/>
                    </a:moveTo>
                    <a:cubicBezTo>
                      <a:pt x="32120" y="15713"/>
                      <a:pt x="14849" y="-8608"/>
                      <a:pt x="1450" y="3203"/>
                    </a:cubicBezTo>
                    <a:cubicBezTo>
                      <a:pt x="-11123" y="21047"/>
                      <a:pt x="62664" y="54384"/>
                      <a:pt x="45900" y="2022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41" name="Google Shape;941;p8"/>
              <p:cNvSpPr/>
              <p:nvPr/>
            </p:nvSpPr>
            <p:spPr>
              <a:xfrm>
                <a:off x="3466564" y="2662661"/>
                <a:ext cx="42019" cy="33548"/>
              </a:xfrm>
              <a:custGeom>
                <a:avLst/>
                <a:gdLst/>
                <a:ahLst/>
                <a:cxnLst/>
                <a:rect l="l" t="t" r="r" b="b"/>
                <a:pathLst>
                  <a:path w="42019" h="33548" extrusionOk="0">
                    <a:moveTo>
                      <a:pt x="41239" y="1798"/>
                    </a:moveTo>
                    <a:cubicBezTo>
                      <a:pt x="31397" y="-7981"/>
                      <a:pt x="-17625" y="24912"/>
                      <a:pt x="6695" y="33548"/>
                    </a:cubicBezTo>
                    <a:cubicBezTo>
                      <a:pt x="17935" y="27452"/>
                      <a:pt x="47145" y="17991"/>
                      <a:pt x="41239" y="1798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42" name="Google Shape;942;p8"/>
              <p:cNvSpPr/>
              <p:nvPr/>
            </p:nvSpPr>
            <p:spPr>
              <a:xfrm>
                <a:off x="3462796" y="2597064"/>
                <a:ext cx="40843" cy="33781"/>
              </a:xfrm>
              <a:custGeom>
                <a:avLst/>
                <a:gdLst/>
                <a:ahLst/>
                <a:cxnLst/>
                <a:rect l="l" t="t" r="r" b="b"/>
                <a:pathLst>
                  <a:path w="40843" h="33781" extrusionOk="0">
                    <a:moveTo>
                      <a:pt x="38339" y="18755"/>
                    </a:moveTo>
                    <a:cubicBezTo>
                      <a:pt x="27163" y="13865"/>
                      <a:pt x="13447" y="-8614"/>
                      <a:pt x="1509" y="3578"/>
                    </a:cubicBezTo>
                    <a:cubicBezTo>
                      <a:pt x="-10556" y="21676"/>
                      <a:pt x="54151" y="52346"/>
                      <a:pt x="38339" y="1875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- Top drawing">
  <p:cSld name="BLANK_1">
    <p:spTree>
      <p:nvGrpSpPr>
        <p:cNvPr id="1" name="Shape 1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3" name="Google Shape;1203;p11"/>
          <p:cNvSpPr txBox="1">
            <a:spLocks noGrp="1"/>
          </p:cNvSpPr>
          <p:nvPr>
            <p:ph type="sldNum" idx="12"/>
          </p:nvPr>
        </p:nvSpPr>
        <p:spPr>
          <a:xfrm>
            <a:off x="8696403" y="4673650"/>
            <a:ext cx="3330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1204" name="Google Shape;1204;p11"/>
          <p:cNvGrpSpPr/>
          <p:nvPr/>
        </p:nvGrpSpPr>
        <p:grpSpPr>
          <a:xfrm>
            <a:off x="501117" y="14"/>
            <a:ext cx="222106" cy="963625"/>
            <a:chOff x="6176324" y="1765810"/>
            <a:chExt cx="466512" cy="2024421"/>
          </a:xfrm>
        </p:grpSpPr>
        <p:sp>
          <p:nvSpPr>
            <p:cNvPr id="1205" name="Google Shape;1205;p11"/>
            <p:cNvSpPr/>
            <p:nvPr/>
          </p:nvSpPr>
          <p:spPr>
            <a:xfrm>
              <a:off x="6176324" y="2971595"/>
              <a:ext cx="466512" cy="818636"/>
            </a:xfrm>
            <a:custGeom>
              <a:avLst/>
              <a:gdLst/>
              <a:ahLst/>
              <a:cxnLst/>
              <a:rect l="l" t="t" r="r" b="b"/>
              <a:pathLst>
                <a:path w="466512" h="818636" extrusionOk="0">
                  <a:moveTo>
                    <a:pt x="332323" y="212841"/>
                  </a:moveTo>
                  <a:cubicBezTo>
                    <a:pt x="341531" y="160708"/>
                    <a:pt x="342674" y="107476"/>
                    <a:pt x="335880" y="54980"/>
                  </a:cubicBezTo>
                  <a:cubicBezTo>
                    <a:pt x="332578" y="42280"/>
                    <a:pt x="316004" y="50599"/>
                    <a:pt x="306479" y="48630"/>
                  </a:cubicBezTo>
                  <a:cubicBezTo>
                    <a:pt x="306923" y="-17537"/>
                    <a:pt x="162779" y="-14870"/>
                    <a:pt x="159984" y="48630"/>
                  </a:cubicBezTo>
                  <a:cubicBezTo>
                    <a:pt x="98580" y="52250"/>
                    <a:pt x="140934" y="172709"/>
                    <a:pt x="140554" y="213159"/>
                  </a:cubicBezTo>
                  <a:cubicBezTo>
                    <a:pt x="105057" y="231383"/>
                    <a:pt x="103723" y="274563"/>
                    <a:pt x="102454" y="310060"/>
                  </a:cubicBezTo>
                  <a:cubicBezTo>
                    <a:pt x="97246" y="356427"/>
                    <a:pt x="82324" y="401182"/>
                    <a:pt x="58766" y="441441"/>
                  </a:cubicBezTo>
                  <a:cubicBezTo>
                    <a:pt x="-124178" y="764783"/>
                    <a:pt x="171287" y="823140"/>
                    <a:pt x="250027" y="818377"/>
                  </a:cubicBezTo>
                  <a:cubicBezTo>
                    <a:pt x="471579" y="804979"/>
                    <a:pt x="517362" y="615177"/>
                    <a:pt x="413476" y="441441"/>
                  </a:cubicBezTo>
                  <a:cubicBezTo>
                    <a:pt x="355628" y="353938"/>
                    <a:pt x="388838" y="243448"/>
                    <a:pt x="332323" y="21284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6" name="Google Shape;1206;p11"/>
            <p:cNvSpPr/>
            <p:nvPr/>
          </p:nvSpPr>
          <p:spPr>
            <a:xfrm>
              <a:off x="6400743" y="1765810"/>
              <a:ext cx="17700" cy="12093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07" name="Google Shape;1207;p11"/>
          <p:cNvGrpSpPr/>
          <p:nvPr/>
        </p:nvGrpSpPr>
        <p:grpSpPr>
          <a:xfrm>
            <a:off x="4054453" y="110"/>
            <a:ext cx="281103" cy="638706"/>
            <a:chOff x="4897958" y="2723139"/>
            <a:chExt cx="514087" cy="1168081"/>
          </a:xfrm>
        </p:grpSpPr>
        <p:sp>
          <p:nvSpPr>
            <p:cNvPr id="1208" name="Google Shape;1208;p11"/>
            <p:cNvSpPr/>
            <p:nvPr/>
          </p:nvSpPr>
          <p:spPr>
            <a:xfrm>
              <a:off x="4897958" y="2971595"/>
              <a:ext cx="514087" cy="919625"/>
            </a:xfrm>
            <a:custGeom>
              <a:avLst/>
              <a:gdLst/>
              <a:ahLst/>
              <a:cxnLst/>
              <a:rect l="l" t="t" r="r" b="b"/>
              <a:pathLst>
                <a:path w="514087" h="919625" extrusionOk="0">
                  <a:moveTo>
                    <a:pt x="503440" y="612940"/>
                  </a:moveTo>
                  <a:cubicBezTo>
                    <a:pt x="488835" y="497878"/>
                    <a:pt x="385076" y="411391"/>
                    <a:pt x="386663" y="292519"/>
                  </a:cubicBezTo>
                  <a:cubicBezTo>
                    <a:pt x="400316" y="294106"/>
                    <a:pt x="377964" y="247751"/>
                    <a:pt x="368312" y="237972"/>
                  </a:cubicBezTo>
                  <a:cubicBezTo>
                    <a:pt x="360247" y="200825"/>
                    <a:pt x="403681" y="12865"/>
                    <a:pt x="343674" y="33820"/>
                  </a:cubicBezTo>
                  <a:cubicBezTo>
                    <a:pt x="345134" y="-16980"/>
                    <a:pt x="171017" y="-6630"/>
                    <a:pt x="171208" y="38837"/>
                  </a:cubicBezTo>
                  <a:cubicBezTo>
                    <a:pt x="161746" y="39408"/>
                    <a:pt x="145808" y="36233"/>
                    <a:pt x="145808" y="50139"/>
                  </a:cubicBezTo>
                  <a:cubicBezTo>
                    <a:pt x="145808" y="112369"/>
                    <a:pt x="144919" y="174028"/>
                    <a:pt x="145236" y="236068"/>
                  </a:cubicBezTo>
                  <a:cubicBezTo>
                    <a:pt x="131203" y="242418"/>
                    <a:pt x="99262" y="286359"/>
                    <a:pt x="127456" y="301345"/>
                  </a:cubicBezTo>
                  <a:cubicBezTo>
                    <a:pt x="139839" y="437108"/>
                    <a:pt x="-22340" y="548995"/>
                    <a:pt x="2615" y="706349"/>
                  </a:cubicBezTo>
                  <a:cubicBezTo>
                    <a:pt x="55892" y="1056297"/>
                    <a:pt x="596023" y="940409"/>
                    <a:pt x="503440" y="61294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9" name="Google Shape;1209;p11"/>
            <p:cNvSpPr/>
            <p:nvPr/>
          </p:nvSpPr>
          <p:spPr>
            <a:xfrm>
              <a:off x="5157477" y="2723139"/>
              <a:ext cx="17700" cy="2520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10" name="Google Shape;1210;p11"/>
          <p:cNvGrpSpPr/>
          <p:nvPr/>
        </p:nvGrpSpPr>
        <p:grpSpPr>
          <a:xfrm>
            <a:off x="2016228" y="118"/>
            <a:ext cx="222105" cy="594985"/>
            <a:chOff x="5578966" y="2874382"/>
            <a:chExt cx="406190" cy="1088121"/>
          </a:xfrm>
        </p:grpSpPr>
        <p:sp>
          <p:nvSpPr>
            <p:cNvPr id="1211" name="Google Shape;1211;p11"/>
            <p:cNvSpPr/>
            <p:nvPr/>
          </p:nvSpPr>
          <p:spPr>
            <a:xfrm>
              <a:off x="5578966" y="2971595"/>
              <a:ext cx="406190" cy="990908"/>
            </a:xfrm>
            <a:custGeom>
              <a:avLst/>
              <a:gdLst/>
              <a:ahLst/>
              <a:cxnLst/>
              <a:rect l="l" t="t" r="r" b="b"/>
              <a:pathLst>
                <a:path w="406190" h="990908" extrusionOk="0">
                  <a:moveTo>
                    <a:pt x="340083" y="447063"/>
                  </a:moveTo>
                  <a:cubicBezTo>
                    <a:pt x="341480" y="444205"/>
                    <a:pt x="372913" y="448269"/>
                    <a:pt x="369865" y="426933"/>
                  </a:cubicBezTo>
                  <a:cubicBezTo>
                    <a:pt x="378628" y="356321"/>
                    <a:pt x="379771" y="266786"/>
                    <a:pt x="314811" y="222019"/>
                  </a:cubicBezTo>
                  <a:cubicBezTo>
                    <a:pt x="316334" y="182014"/>
                    <a:pt x="330368" y="29931"/>
                    <a:pt x="276266" y="35328"/>
                  </a:cubicBezTo>
                  <a:cubicBezTo>
                    <a:pt x="257216" y="-16234"/>
                    <a:pt x="121643" y="-11789"/>
                    <a:pt x="117897" y="51521"/>
                  </a:cubicBezTo>
                  <a:cubicBezTo>
                    <a:pt x="68303" y="56474"/>
                    <a:pt x="94719" y="194840"/>
                    <a:pt x="95608" y="232242"/>
                  </a:cubicBezTo>
                  <a:cubicBezTo>
                    <a:pt x="33823" y="278470"/>
                    <a:pt x="28616" y="363941"/>
                    <a:pt x="30775" y="435442"/>
                  </a:cubicBezTo>
                  <a:cubicBezTo>
                    <a:pt x="31219" y="460842"/>
                    <a:pt x="59794" y="448840"/>
                    <a:pt x="72685" y="450746"/>
                  </a:cubicBezTo>
                  <a:cubicBezTo>
                    <a:pt x="75860" y="483511"/>
                    <a:pt x="77003" y="521611"/>
                    <a:pt x="48999" y="544408"/>
                  </a:cubicBezTo>
                  <a:cubicBezTo>
                    <a:pt x="22774" y="559775"/>
                    <a:pt x="3851" y="611464"/>
                    <a:pt x="46078" y="617497"/>
                  </a:cubicBezTo>
                  <a:cubicBezTo>
                    <a:pt x="2835" y="630197"/>
                    <a:pt x="-17041" y="715159"/>
                    <a:pt x="37824" y="733384"/>
                  </a:cubicBezTo>
                  <a:cubicBezTo>
                    <a:pt x="-17041" y="742719"/>
                    <a:pt x="-9611" y="809584"/>
                    <a:pt x="43284" y="813584"/>
                  </a:cubicBezTo>
                  <a:cubicBezTo>
                    <a:pt x="-1801" y="839747"/>
                    <a:pt x="-6309" y="908200"/>
                    <a:pt x="55095" y="912772"/>
                  </a:cubicBezTo>
                  <a:cubicBezTo>
                    <a:pt x="90782" y="913153"/>
                    <a:pt x="126025" y="903310"/>
                    <a:pt x="161268" y="898421"/>
                  </a:cubicBezTo>
                  <a:cubicBezTo>
                    <a:pt x="139233" y="913788"/>
                    <a:pt x="126279" y="946998"/>
                    <a:pt x="144313" y="970176"/>
                  </a:cubicBezTo>
                  <a:cubicBezTo>
                    <a:pt x="172888" y="1006688"/>
                    <a:pt x="224577" y="986051"/>
                    <a:pt x="260327" y="975319"/>
                  </a:cubicBezTo>
                  <a:cubicBezTo>
                    <a:pt x="299570" y="961285"/>
                    <a:pt x="348021" y="957857"/>
                    <a:pt x="376088" y="923821"/>
                  </a:cubicBezTo>
                  <a:cubicBezTo>
                    <a:pt x="399646" y="896008"/>
                    <a:pt x="387327" y="849653"/>
                    <a:pt x="348656" y="845652"/>
                  </a:cubicBezTo>
                  <a:cubicBezTo>
                    <a:pt x="373288" y="834501"/>
                    <a:pt x="384216" y="805495"/>
                    <a:pt x="373065" y="780857"/>
                  </a:cubicBezTo>
                  <a:cubicBezTo>
                    <a:pt x="364353" y="761610"/>
                    <a:pt x="344268" y="750123"/>
                    <a:pt x="323256" y="752371"/>
                  </a:cubicBezTo>
                  <a:cubicBezTo>
                    <a:pt x="387455" y="748370"/>
                    <a:pt x="429999" y="685505"/>
                    <a:pt x="352656" y="659597"/>
                  </a:cubicBezTo>
                  <a:cubicBezTo>
                    <a:pt x="304650" y="655978"/>
                    <a:pt x="438889" y="670011"/>
                    <a:pt x="398503" y="584096"/>
                  </a:cubicBezTo>
                  <a:cubicBezTo>
                    <a:pt x="365928" y="545170"/>
                    <a:pt x="301412" y="524850"/>
                    <a:pt x="340083" y="447063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2" name="Google Shape;1212;p11"/>
            <p:cNvSpPr/>
            <p:nvPr/>
          </p:nvSpPr>
          <p:spPr>
            <a:xfrm>
              <a:off x="5774610" y="2874382"/>
              <a:ext cx="17700" cy="1008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13" name="Google Shape;1213;p11"/>
          <p:cNvGrpSpPr/>
          <p:nvPr/>
        </p:nvGrpSpPr>
        <p:grpSpPr>
          <a:xfrm>
            <a:off x="2887321" y="81"/>
            <a:ext cx="255089" cy="1042043"/>
            <a:chOff x="6176324" y="1884520"/>
            <a:chExt cx="466512" cy="1905711"/>
          </a:xfrm>
        </p:grpSpPr>
        <p:sp>
          <p:nvSpPr>
            <p:cNvPr id="1214" name="Google Shape;1214;p11"/>
            <p:cNvSpPr/>
            <p:nvPr/>
          </p:nvSpPr>
          <p:spPr>
            <a:xfrm>
              <a:off x="6176324" y="2971595"/>
              <a:ext cx="466512" cy="818636"/>
            </a:xfrm>
            <a:custGeom>
              <a:avLst/>
              <a:gdLst/>
              <a:ahLst/>
              <a:cxnLst/>
              <a:rect l="l" t="t" r="r" b="b"/>
              <a:pathLst>
                <a:path w="466512" h="818636" extrusionOk="0">
                  <a:moveTo>
                    <a:pt x="332323" y="212841"/>
                  </a:moveTo>
                  <a:cubicBezTo>
                    <a:pt x="341531" y="160708"/>
                    <a:pt x="342674" y="107476"/>
                    <a:pt x="335880" y="54980"/>
                  </a:cubicBezTo>
                  <a:cubicBezTo>
                    <a:pt x="332578" y="42280"/>
                    <a:pt x="316004" y="50599"/>
                    <a:pt x="306479" y="48630"/>
                  </a:cubicBezTo>
                  <a:cubicBezTo>
                    <a:pt x="306923" y="-17537"/>
                    <a:pt x="162779" y="-14870"/>
                    <a:pt x="159984" y="48630"/>
                  </a:cubicBezTo>
                  <a:cubicBezTo>
                    <a:pt x="98580" y="52250"/>
                    <a:pt x="140934" y="172709"/>
                    <a:pt x="140554" y="213159"/>
                  </a:cubicBezTo>
                  <a:cubicBezTo>
                    <a:pt x="105057" y="231383"/>
                    <a:pt x="103723" y="274563"/>
                    <a:pt x="102454" y="310060"/>
                  </a:cubicBezTo>
                  <a:cubicBezTo>
                    <a:pt x="97246" y="356427"/>
                    <a:pt x="82324" y="401182"/>
                    <a:pt x="58766" y="441441"/>
                  </a:cubicBezTo>
                  <a:cubicBezTo>
                    <a:pt x="-124178" y="764783"/>
                    <a:pt x="171287" y="823140"/>
                    <a:pt x="250027" y="818377"/>
                  </a:cubicBezTo>
                  <a:cubicBezTo>
                    <a:pt x="471579" y="804979"/>
                    <a:pt x="517362" y="615177"/>
                    <a:pt x="413476" y="441441"/>
                  </a:cubicBezTo>
                  <a:cubicBezTo>
                    <a:pt x="355628" y="353938"/>
                    <a:pt x="388838" y="243448"/>
                    <a:pt x="332323" y="21284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5" name="Google Shape;1215;p11"/>
            <p:cNvSpPr/>
            <p:nvPr/>
          </p:nvSpPr>
          <p:spPr>
            <a:xfrm>
              <a:off x="6400710" y="1884520"/>
              <a:ext cx="17700" cy="10905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16" name="Google Shape;1216;p11"/>
          <p:cNvGrpSpPr/>
          <p:nvPr/>
        </p:nvGrpSpPr>
        <p:grpSpPr>
          <a:xfrm>
            <a:off x="835052" y="109"/>
            <a:ext cx="260580" cy="559437"/>
            <a:chOff x="6798998" y="2578195"/>
            <a:chExt cx="476555" cy="1023111"/>
          </a:xfrm>
        </p:grpSpPr>
        <p:sp>
          <p:nvSpPr>
            <p:cNvPr id="1217" name="Google Shape;1217;p11"/>
            <p:cNvSpPr/>
            <p:nvPr/>
          </p:nvSpPr>
          <p:spPr>
            <a:xfrm>
              <a:off x="6798998" y="2971595"/>
              <a:ext cx="476555" cy="629711"/>
            </a:xfrm>
            <a:custGeom>
              <a:avLst/>
              <a:gdLst/>
              <a:ahLst/>
              <a:cxnLst/>
              <a:rect l="l" t="t" r="r" b="b"/>
              <a:pathLst>
                <a:path w="476555" h="629711" extrusionOk="0">
                  <a:moveTo>
                    <a:pt x="320201" y="161890"/>
                  </a:moveTo>
                  <a:cubicBezTo>
                    <a:pt x="320201" y="126330"/>
                    <a:pt x="347824" y="28984"/>
                    <a:pt x="296008" y="26762"/>
                  </a:cubicBezTo>
                  <a:cubicBezTo>
                    <a:pt x="297722" y="-5496"/>
                    <a:pt x="165198" y="-10957"/>
                    <a:pt x="178406" y="23460"/>
                  </a:cubicBezTo>
                  <a:cubicBezTo>
                    <a:pt x="166277" y="25936"/>
                    <a:pt x="129701" y="19840"/>
                    <a:pt x="140306" y="41430"/>
                  </a:cubicBezTo>
                  <a:cubicBezTo>
                    <a:pt x="138210" y="84864"/>
                    <a:pt x="137448" y="128425"/>
                    <a:pt x="135797" y="171859"/>
                  </a:cubicBezTo>
                  <a:cubicBezTo>
                    <a:pt x="-17047" y="238661"/>
                    <a:pt x="-46892" y="457165"/>
                    <a:pt x="77123" y="566385"/>
                  </a:cubicBezTo>
                  <a:cubicBezTo>
                    <a:pt x="364651" y="804827"/>
                    <a:pt x="669451" y="303241"/>
                    <a:pt x="320201" y="16189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8" name="Google Shape;1218;p11"/>
            <p:cNvSpPr/>
            <p:nvPr/>
          </p:nvSpPr>
          <p:spPr>
            <a:xfrm>
              <a:off x="7026852" y="2578195"/>
              <a:ext cx="17700" cy="3969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19" name="Google Shape;1219;p11"/>
          <p:cNvGrpSpPr/>
          <p:nvPr/>
        </p:nvGrpSpPr>
        <p:grpSpPr>
          <a:xfrm>
            <a:off x="4849828" y="86"/>
            <a:ext cx="93214" cy="745528"/>
            <a:chOff x="7576714" y="1965553"/>
            <a:chExt cx="170472" cy="1363439"/>
          </a:xfrm>
        </p:grpSpPr>
        <p:sp>
          <p:nvSpPr>
            <p:cNvPr id="1220" name="Google Shape;1220;p11"/>
            <p:cNvSpPr/>
            <p:nvPr/>
          </p:nvSpPr>
          <p:spPr>
            <a:xfrm>
              <a:off x="7576714" y="2971595"/>
              <a:ext cx="170472" cy="357397"/>
            </a:xfrm>
            <a:custGeom>
              <a:avLst/>
              <a:gdLst/>
              <a:ahLst/>
              <a:cxnLst/>
              <a:rect l="l" t="t" r="r" b="b"/>
              <a:pathLst>
                <a:path w="170472" h="357397" extrusionOk="0">
                  <a:moveTo>
                    <a:pt x="127257" y="26425"/>
                  </a:moveTo>
                  <a:cubicBezTo>
                    <a:pt x="134369" y="-8309"/>
                    <a:pt x="34039" y="-8500"/>
                    <a:pt x="34611" y="24075"/>
                  </a:cubicBezTo>
                  <a:cubicBezTo>
                    <a:pt x="7052" y="26044"/>
                    <a:pt x="27879" y="109610"/>
                    <a:pt x="21911" y="127835"/>
                  </a:cubicBezTo>
                  <a:cubicBezTo>
                    <a:pt x="-89214" y="468004"/>
                    <a:pt x="264544" y="398789"/>
                    <a:pt x="145736" y="124596"/>
                  </a:cubicBezTo>
                  <a:cubicBezTo>
                    <a:pt x="152086" y="122247"/>
                    <a:pt x="157864" y="17281"/>
                    <a:pt x="127257" y="26425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1" name="Google Shape;1221;p11"/>
            <p:cNvSpPr/>
            <p:nvPr/>
          </p:nvSpPr>
          <p:spPr>
            <a:xfrm>
              <a:off x="7652967" y="1965553"/>
              <a:ext cx="17700" cy="10095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22" name="Google Shape;1222;p11"/>
          <p:cNvGrpSpPr/>
          <p:nvPr/>
        </p:nvGrpSpPr>
        <p:grpSpPr>
          <a:xfrm>
            <a:off x="1449079" y="70"/>
            <a:ext cx="157683" cy="1169334"/>
            <a:chOff x="7883572" y="1683399"/>
            <a:chExt cx="288375" cy="2138505"/>
          </a:xfrm>
        </p:grpSpPr>
        <p:sp>
          <p:nvSpPr>
            <p:cNvPr id="1223" name="Google Shape;1223;p11"/>
            <p:cNvSpPr/>
            <p:nvPr/>
          </p:nvSpPr>
          <p:spPr>
            <a:xfrm>
              <a:off x="7883572" y="2971595"/>
              <a:ext cx="288375" cy="850309"/>
            </a:xfrm>
            <a:custGeom>
              <a:avLst/>
              <a:gdLst/>
              <a:ahLst/>
              <a:cxnLst/>
              <a:rect l="l" t="t" r="r" b="b"/>
              <a:pathLst>
                <a:path w="288375" h="850309" extrusionOk="0">
                  <a:moveTo>
                    <a:pt x="226863" y="202395"/>
                  </a:moveTo>
                  <a:cubicBezTo>
                    <a:pt x="222671" y="167343"/>
                    <a:pt x="255946" y="35010"/>
                    <a:pt x="207051" y="37295"/>
                  </a:cubicBezTo>
                  <a:cubicBezTo>
                    <a:pt x="200701" y="-10202"/>
                    <a:pt x="93830" y="-14965"/>
                    <a:pt x="96497" y="38311"/>
                  </a:cubicBezTo>
                  <a:cubicBezTo>
                    <a:pt x="44998" y="23897"/>
                    <a:pt x="95354" y="195792"/>
                    <a:pt x="59222" y="197824"/>
                  </a:cubicBezTo>
                  <a:cubicBezTo>
                    <a:pt x="-24216" y="202459"/>
                    <a:pt x="4930" y="466873"/>
                    <a:pt x="4930" y="713126"/>
                  </a:cubicBezTo>
                  <a:cubicBezTo>
                    <a:pt x="4930" y="781261"/>
                    <a:pt x="39093" y="845714"/>
                    <a:pt x="141201" y="850095"/>
                  </a:cubicBezTo>
                  <a:cubicBezTo>
                    <a:pt x="238420" y="854223"/>
                    <a:pt x="280901" y="798280"/>
                    <a:pt x="281283" y="718016"/>
                  </a:cubicBezTo>
                  <a:cubicBezTo>
                    <a:pt x="282172" y="443314"/>
                    <a:pt x="316208" y="200173"/>
                    <a:pt x="226863" y="202395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4" name="Google Shape;1224;p11"/>
            <p:cNvSpPr/>
            <p:nvPr/>
          </p:nvSpPr>
          <p:spPr>
            <a:xfrm>
              <a:off x="8024914" y="1683399"/>
              <a:ext cx="17700" cy="12918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25" name="Google Shape;1225;p11"/>
          <p:cNvGrpSpPr/>
          <p:nvPr/>
        </p:nvGrpSpPr>
        <p:grpSpPr>
          <a:xfrm>
            <a:off x="817647" y="92422"/>
            <a:ext cx="86284" cy="98813"/>
            <a:chOff x="3462796" y="2555878"/>
            <a:chExt cx="157798" cy="180711"/>
          </a:xfrm>
        </p:grpSpPr>
        <p:sp>
          <p:nvSpPr>
            <p:cNvPr id="1226" name="Google Shape;1226;p11"/>
            <p:cNvSpPr/>
            <p:nvPr/>
          </p:nvSpPr>
          <p:spPr>
            <a:xfrm>
              <a:off x="3528860" y="2555878"/>
              <a:ext cx="20839" cy="53711"/>
            </a:xfrm>
            <a:custGeom>
              <a:avLst/>
              <a:gdLst/>
              <a:ahLst/>
              <a:cxnLst/>
              <a:rect l="l" t="t" r="r" b="b"/>
              <a:pathLst>
                <a:path w="20839" h="53711" extrusionOk="0">
                  <a:moveTo>
                    <a:pt x="9741" y="60"/>
                  </a:moveTo>
                  <a:cubicBezTo>
                    <a:pt x="-2451" y="2600"/>
                    <a:pt x="-4483" y="55686"/>
                    <a:pt x="11074" y="53654"/>
                  </a:cubicBezTo>
                  <a:cubicBezTo>
                    <a:pt x="23266" y="51114"/>
                    <a:pt x="25362" y="-2035"/>
                    <a:pt x="9741" y="6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7" name="Google Shape;1227;p11"/>
            <p:cNvSpPr/>
            <p:nvPr/>
          </p:nvSpPr>
          <p:spPr>
            <a:xfrm>
              <a:off x="3528860" y="2682878"/>
              <a:ext cx="20839" cy="53711"/>
            </a:xfrm>
            <a:custGeom>
              <a:avLst/>
              <a:gdLst/>
              <a:ahLst/>
              <a:cxnLst/>
              <a:rect l="l" t="t" r="r" b="b"/>
              <a:pathLst>
                <a:path w="20839" h="53711" extrusionOk="0">
                  <a:moveTo>
                    <a:pt x="9741" y="60"/>
                  </a:moveTo>
                  <a:cubicBezTo>
                    <a:pt x="-2451" y="2600"/>
                    <a:pt x="-4483" y="55686"/>
                    <a:pt x="11074" y="53654"/>
                  </a:cubicBezTo>
                  <a:cubicBezTo>
                    <a:pt x="23266" y="51114"/>
                    <a:pt x="25362" y="-2035"/>
                    <a:pt x="9741" y="6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8" name="Google Shape;1228;p11"/>
            <p:cNvSpPr/>
            <p:nvPr/>
          </p:nvSpPr>
          <p:spPr>
            <a:xfrm>
              <a:off x="3571315" y="2597137"/>
              <a:ext cx="47570" cy="33554"/>
            </a:xfrm>
            <a:custGeom>
              <a:avLst/>
              <a:gdLst/>
              <a:ahLst/>
              <a:cxnLst/>
              <a:rect l="l" t="t" r="r" b="b"/>
              <a:pathLst>
                <a:path w="47570" h="33554" extrusionOk="0">
                  <a:moveTo>
                    <a:pt x="47423" y="3886"/>
                  </a:moveTo>
                  <a:cubicBezTo>
                    <a:pt x="36183" y="-9449"/>
                    <a:pt x="10910" y="15189"/>
                    <a:pt x="306" y="22936"/>
                  </a:cubicBezTo>
                  <a:cubicBezTo>
                    <a:pt x="-4584" y="50305"/>
                    <a:pt x="50788" y="17729"/>
                    <a:pt x="47423" y="388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9" name="Google Shape;1229;p11"/>
            <p:cNvSpPr/>
            <p:nvPr/>
          </p:nvSpPr>
          <p:spPr>
            <a:xfrm>
              <a:off x="3572203" y="2660050"/>
              <a:ext cx="48391" cy="35006"/>
            </a:xfrm>
            <a:custGeom>
              <a:avLst/>
              <a:gdLst/>
              <a:ahLst/>
              <a:cxnLst/>
              <a:rect l="l" t="t" r="r" b="b"/>
              <a:pathLst>
                <a:path w="48391" h="35006" extrusionOk="0">
                  <a:moveTo>
                    <a:pt x="45900" y="20221"/>
                  </a:moveTo>
                  <a:cubicBezTo>
                    <a:pt x="32120" y="15713"/>
                    <a:pt x="14849" y="-8608"/>
                    <a:pt x="1450" y="3203"/>
                  </a:cubicBezTo>
                  <a:cubicBezTo>
                    <a:pt x="-11123" y="21047"/>
                    <a:pt x="62664" y="54384"/>
                    <a:pt x="45900" y="2022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0" name="Google Shape;1230;p11"/>
            <p:cNvSpPr/>
            <p:nvPr/>
          </p:nvSpPr>
          <p:spPr>
            <a:xfrm>
              <a:off x="3466564" y="2662661"/>
              <a:ext cx="42019" cy="33548"/>
            </a:xfrm>
            <a:custGeom>
              <a:avLst/>
              <a:gdLst/>
              <a:ahLst/>
              <a:cxnLst/>
              <a:rect l="l" t="t" r="r" b="b"/>
              <a:pathLst>
                <a:path w="42019" h="33548" extrusionOk="0">
                  <a:moveTo>
                    <a:pt x="41239" y="1798"/>
                  </a:moveTo>
                  <a:cubicBezTo>
                    <a:pt x="31397" y="-7981"/>
                    <a:pt x="-17625" y="24912"/>
                    <a:pt x="6695" y="33548"/>
                  </a:cubicBezTo>
                  <a:cubicBezTo>
                    <a:pt x="17935" y="27452"/>
                    <a:pt x="47145" y="17991"/>
                    <a:pt x="41239" y="179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1" name="Google Shape;1231;p11"/>
            <p:cNvSpPr/>
            <p:nvPr/>
          </p:nvSpPr>
          <p:spPr>
            <a:xfrm>
              <a:off x="3462796" y="2597064"/>
              <a:ext cx="40843" cy="33781"/>
            </a:xfrm>
            <a:custGeom>
              <a:avLst/>
              <a:gdLst/>
              <a:ahLst/>
              <a:cxnLst/>
              <a:rect l="l" t="t" r="r" b="b"/>
              <a:pathLst>
                <a:path w="40843" h="33781" extrusionOk="0">
                  <a:moveTo>
                    <a:pt x="38339" y="18755"/>
                  </a:moveTo>
                  <a:cubicBezTo>
                    <a:pt x="27163" y="13865"/>
                    <a:pt x="13447" y="-8614"/>
                    <a:pt x="1509" y="3578"/>
                  </a:cubicBezTo>
                  <a:cubicBezTo>
                    <a:pt x="-10556" y="21676"/>
                    <a:pt x="54151" y="52346"/>
                    <a:pt x="38339" y="1875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32" name="Google Shape;1232;p11"/>
          <p:cNvGrpSpPr/>
          <p:nvPr/>
        </p:nvGrpSpPr>
        <p:grpSpPr>
          <a:xfrm>
            <a:off x="2393331" y="638764"/>
            <a:ext cx="98645" cy="103922"/>
            <a:chOff x="3770248" y="2527300"/>
            <a:chExt cx="180404" cy="190055"/>
          </a:xfrm>
        </p:grpSpPr>
        <p:sp>
          <p:nvSpPr>
            <p:cNvPr id="1233" name="Google Shape;1233;p11"/>
            <p:cNvSpPr/>
            <p:nvPr/>
          </p:nvSpPr>
          <p:spPr>
            <a:xfrm>
              <a:off x="3775135" y="2655951"/>
              <a:ext cx="51441" cy="61404"/>
            </a:xfrm>
            <a:custGeom>
              <a:avLst/>
              <a:gdLst/>
              <a:ahLst/>
              <a:cxnLst/>
              <a:rect l="l" t="t" r="r" b="b"/>
              <a:pathLst>
                <a:path w="51441" h="61404" extrusionOk="0">
                  <a:moveTo>
                    <a:pt x="50930" y="0"/>
                  </a:moveTo>
                  <a:cubicBezTo>
                    <a:pt x="32959" y="889"/>
                    <a:pt x="-4823" y="43497"/>
                    <a:pt x="511" y="61404"/>
                  </a:cubicBezTo>
                  <a:cubicBezTo>
                    <a:pt x="18545" y="60579"/>
                    <a:pt x="56264" y="17970"/>
                    <a:pt x="5093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4" name="Google Shape;1234;p11"/>
            <p:cNvSpPr/>
            <p:nvPr/>
          </p:nvSpPr>
          <p:spPr>
            <a:xfrm>
              <a:off x="3894324" y="2527300"/>
              <a:ext cx="51441" cy="61341"/>
            </a:xfrm>
            <a:custGeom>
              <a:avLst/>
              <a:gdLst/>
              <a:ahLst/>
              <a:cxnLst/>
              <a:rect l="l" t="t" r="r" b="b"/>
              <a:pathLst>
                <a:path w="51441" h="61341" extrusionOk="0">
                  <a:moveTo>
                    <a:pt x="50931" y="0"/>
                  </a:moveTo>
                  <a:cubicBezTo>
                    <a:pt x="32897" y="826"/>
                    <a:pt x="-4822" y="43434"/>
                    <a:pt x="512" y="61341"/>
                  </a:cubicBezTo>
                  <a:cubicBezTo>
                    <a:pt x="18482" y="60325"/>
                    <a:pt x="56265" y="17717"/>
                    <a:pt x="5093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5" name="Google Shape;1235;p11"/>
            <p:cNvSpPr/>
            <p:nvPr/>
          </p:nvSpPr>
          <p:spPr>
            <a:xfrm>
              <a:off x="3770248" y="2531866"/>
              <a:ext cx="58420" cy="54430"/>
            </a:xfrm>
            <a:custGeom>
              <a:avLst/>
              <a:gdLst/>
              <a:ahLst/>
              <a:cxnLst/>
              <a:rect l="l" t="t" r="r" b="b"/>
              <a:pathLst>
                <a:path w="58420" h="54430" extrusionOk="0">
                  <a:moveTo>
                    <a:pt x="58421" y="54107"/>
                  </a:moveTo>
                  <a:cubicBezTo>
                    <a:pt x="58421" y="36137"/>
                    <a:pt x="18225" y="-3995"/>
                    <a:pt x="1" y="323"/>
                  </a:cubicBezTo>
                  <a:cubicBezTo>
                    <a:pt x="-190" y="18357"/>
                    <a:pt x="40260" y="58425"/>
                    <a:pt x="58421" y="5410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6" name="Google Shape;1236;p11"/>
            <p:cNvSpPr/>
            <p:nvPr/>
          </p:nvSpPr>
          <p:spPr>
            <a:xfrm>
              <a:off x="3892168" y="2658113"/>
              <a:ext cx="58484" cy="54484"/>
            </a:xfrm>
            <a:custGeom>
              <a:avLst/>
              <a:gdLst/>
              <a:ahLst/>
              <a:cxnLst/>
              <a:rect l="l" t="t" r="r" b="b"/>
              <a:pathLst>
                <a:path w="58484" h="54484" extrusionOk="0">
                  <a:moveTo>
                    <a:pt x="58484" y="54162"/>
                  </a:moveTo>
                  <a:cubicBezTo>
                    <a:pt x="58484" y="36128"/>
                    <a:pt x="18225" y="-3940"/>
                    <a:pt x="1" y="314"/>
                  </a:cubicBezTo>
                  <a:cubicBezTo>
                    <a:pt x="-190" y="18348"/>
                    <a:pt x="40260" y="58480"/>
                    <a:pt x="58484" y="5416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37" name="Google Shape;1237;p11"/>
          <p:cNvGrpSpPr/>
          <p:nvPr/>
        </p:nvGrpSpPr>
        <p:grpSpPr>
          <a:xfrm>
            <a:off x="4448250" y="26354"/>
            <a:ext cx="117260" cy="134286"/>
            <a:chOff x="3462796" y="2555878"/>
            <a:chExt cx="157798" cy="180711"/>
          </a:xfrm>
        </p:grpSpPr>
        <p:sp>
          <p:nvSpPr>
            <p:cNvPr id="1238" name="Google Shape;1238;p11"/>
            <p:cNvSpPr/>
            <p:nvPr/>
          </p:nvSpPr>
          <p:spPr>
            <a:xfrm>
              <a:off x="3528860" y="2555878"/>
              <a:ext cx="20839" cy="53711"/>
            </a:xfrm>
            <a:custGeom>
              <a:avLst/>
              <a:gdLst/>
              <a:ahLst/>
              <a:cxnLst/>
              <a:rect l="l" t="t" r="r" b="b"/>
              <a:pathLst>
                <a:path w="20839" h="53711" extrusionOk="0">
                  <a:moveTo>
                    <a:pt x="9741" y="60"/>
                  </a:moveTo>
                  <a:cubicBezTo>
                    <a:pt x="-2451" y="2600"/>
                    <a:pt x="-4483" y="55686"/>
                    <a:pt x="11074" y="53654"/>
                  </a:cubicBezTo>
                  <a:cubicBezTo>
                    <a:pt x="23266" y="51114"/>
                    <a:pt x="25362" y="-2035"/>
                    <a:pt x="9741" y="6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9" name="Google Shape;1239;p11"/>
            <p:cNvSpPr/>
            <p:nvPr/>
          </p:nvSpPr>
          <p:spPr>
            <a:xfrm>
              <a:off x="3528860" y="2682878"/>
              <a:ext cx="20839" cy="53711"/>
            </a:xfrm>
            <a:custGeom>
              <a:avLst/>
              <a:gdLst/>
              <a:ahLst/>
              <a:cxnLst/>
              <a:rect l="l" t="t" r="r" b="b"/>
              <a:pathLst>
                <a:path w="20839" h="53711" extrusionOk="0">
                  <a:moveTo>
                    <a:pt x="9741" y="60"/>
                  </a:moveTo>
                  <a:cubicBezTo>
                    <a:pt x="-2451" y="2600"/>
                    <a:pt x="-4483" y="55686"/>
                    <a:pt x="11074" y="53654"/>
                  </a:cubicBezTo>
                  <a:cubicBezTo>
                    <a:pt x="23266" y="51114"/>
                    <a:pt x="25362" y="-2035"/>
                    <a:pt x="9741" y="6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0" name="Google Shape;1240;p11"/>
            <p:cNvSpPr/>
            <p:nvPr/>
          </p:nvSpPr>
          <p:spPr>
            <a:xfrm>
              <a:off x="3571315" y="2597137"/>
              <a:ext cx="47570" cy="33554"/>
            </a:xfrm>
            <a:custGeom>
              <a:avLst/>
              <a:gdLst/>
              <a:ahLst/>
              <a:cxnLst/>
              <a:rect l="l" t="t" r="r" b="b"/>
              <a:pathLst>
                <a:path w="47570" h="33554" extrusionOk="0">
                  <a:moveTo>
                    <a:pt x="47423" y="3886"/>
                  </a:moveTo>
                  <a:cubicBezTo>
                    <a:pt x="36183" y="-9449"/>
                    <a:pt x="10910" y="15189"/>
                    <a:pt x="306" y="22936"/>
                  </a:cubicBezTo>
                  <a:cubicBezTo>
                    <a:pt x="-4584" y="50305"/>
                    <a:pt x="50788" y="17729"/>
                    <a:pt x="47423" y="388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1" name="Google Shape;1241;p11"/>
            <p:cNvSpPr/>
            <p:nvPr/>
          </p:nvSpPr>
          <p:spPr>
            <a:xfrm>
              <a:off x="3572203" y="2660050"/>
              <a:ext cx="48391" cy="35006"/>
            </a:xfrm>
            <a:custGeom>
              <a:avLst/>
              <a:gdLst/>
              <a:ahLst/>
              <a:cxnLst/>
              <a:rect l="l" t="t" r="r" b="b"/>
              <a:pathLst>
                <a:path w="48391" h="35006" extrusionOk="0">
                  <a:moveTo>
                    <a:pt x="45900" y="20221"/>
                  </a:moveTo>
                  <a:cubicBezTo>
                    <a:pt x="32120" y="15713"/>
                    <a:pt x="14849" y="-8608"/>
                    <a:pt x="1450" y="3203"/>
                  </a:cubicBezTo>
                  <a:cubicBezTo>
                    <a:pt x="-11123" y="21047"/>
                    <a:pt x="62664" y="54384"/>
                    <a:pt x="45900" y="2022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2" name="Google Shape;1242;p11"/>
            <p:cNvSpPr/>
            <p:nvPr/>
          </p:nvSpPr>
          <p:spPr>
            <a:xfrm>
              <a:off x="3466564" y="2662661"/>
              <a:ext cx="42019" cy="33548"/>
            </a:xfrm>
            <a:custGeom>
              <a:avLst/>
              <a:gdLst/>
              <a:ahLst/>
              <a:cxnLst/>
              <a:rect l="l" t="t" r="r" b="b"/>
              <a:pathLst>
                <a:path w="42019" h="33548" extrusionOk="0">
                  <a:moveTo>
                    <a:pt x="41239" y="1798"/>
                  </a:moveTo>
                  <a:cubicBezTo>
                    <a:pt x="31397" y="-7981"/>
                    <a:pt x="-17625" y="24912"/>
                    <a:pt x="6695" y="33548"/>
                  </a:cubicBezTo>
                  <a:cubicBezTo>
                    <a:pt x="17935" y="27452"/>
                    <a:pt x="47145" y="17991"/>
                    <a:pt x="41239" y="179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3" name="Google Shape;1243;p11"/>
            <p:cNvSpPr/>
            <p:nvPr/>
          </p:nvSpPr>
          <p:spPr>
            <a:xfrm>
              <a:off x="3462796" y="2597064"/>
              <a:ext cx="40843" cy="33781"/>
            </a:xfrm>
            <a:custGeom>
              <a:avLst/>
              <a:gdLst/>
              <a:ahLst/>
              <a:cxnLst/>
              <a:rect l="l" t="t" r="r" b="b"/>
              <a:pathLst>
                <a:path w="40843" h="33781" extrusionOk="0">
                  <a:moveTo>
                    <a:pt x="38339" y="18755"/>
                  </a:moveTo>
                  <a:cubicBezTo>
                    <a:pt x="27163" y="13865"/>
                    <a:pt x="13447" y="-8614"/>
                    <a:pt x="1509" y="3578"/>
                  </a:cubicBezTo>
                  <a:cubicBezTo>
                    <a:pt x="-10556" y="21676"/>
                    <a:pt x="54151" y="52346"/>
                    <a:pt x="38339" y="1875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44" name="Google Shape;1244;p11"/>
          <p:cNvGrpSpPr/>
          <p:nvPr/>
        </p:nvGrpSpPr>
        <p:grpSpPr>
          <a:xfrm>
            <a:off x="3457306" y="904099"/>
            <a:ext cx="134058" cy="141230"/>
            <a:chOff x="3770248" y="2527300"/>
            <a:chExt cx="180404" cy="190055"/>
          </a:xfrm>
        </p:grpSpPr>
        <p:sp>
          <p:nvSpPr>
            <p:cNvPr id="1245" name="Google Shape;1245;p11"/>
            <p:cNvSpPr/>
            <p:nvPr/>
          </p:nvSpPr>
          <p:spPr>
            <a:xfrm>
              <a:off x="3775135" y="2655951"/>
              <a:ext cx="51441" cy="61404"/>
            </a:xfrm>
            <a:custGeom>
              <a:avLst/>
              <a:gdLst/>
              <a:ahLst/>
              <a:cxnLst/>
              <a:rect l="l" t="t" r="r" b="b"/>
              <a:pathLst>
                <a:path w="51441" h="61404" extrusionOk="0">
                  <a:moveTo>
                    <a:pt x="50930" y="0"/>
                  </a:moveTo>
                  <a:cubicBezTo>
                    <a:pt x="32959" y="889"/>
                    <a:pt x="-4823" y="43497"/>
                    <a:pt x="511" y="61404"/>
                  </a:cubicBezTo>
                  <a:cubicBezTo>
                    <a:pt x="18545" y="60579"/>
                    <a:pt x="56264" y="17970"/>
                    <a:pt x="5093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6" name="Google Shape;1246;p11"/>
            <p:cNvSpPr/>
            <p:nvPr/>
          </p:nvSpPr>
          <p:spPr>
            <a:xfrm>
              <a:off x="3894324" y="2527300"/>
              <a:ext cx="51441" cy="61341"/>
            </a:xfrm>
            <a:custGeom>
              <a:avLst/>
              <a:gdLst/>
              <a:ahLst/>
              <a:cxnLst/>
              <a:rect l="l" t="t" r="r" b="b"/>
              <a:pathLst>
                <a:path w="51441" h="61341" extrusionOk="0">
                  <a:moveTo>
                    <a:pt x="50931" y="0"/>
                  </a:moveTo>
                  <a:cubicBezTo>
                    <a:pt x="32897" y="826"/>
                    <a:pt x="-4822" y="43434"/>
                    <a:pt x="512" y="61341"/>
                  </a:cubicBezTo>
                  <a:cubicBezTo>
                    <a:pt x="18482" y="60325"/>
                    <a:pt x="56265" y="17717"/>
                    <a:pt x="5093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7" name="Google Shape;1247;p11"/>
            <p:cNvSpPr/>
            <p:nvPr/>
          </p:nvSpPr>
          <p:spPr>
            <a:xfrm>
              <a:off x="3770248" y="2531866"/>
              <a:ext cx="58420" cy="54430"/>
            </a:xfrm>
            <a:custGeom>
              <a:avLst/>
              <a:gdLst/>
              <a:ahLst/>
              <a:cxnLst/>
              <a:rect l="l" t="t" r="r" b="b"/>
              <a:pathLst>
                <a:path w="58420" h="54430" extrusionOk="0">
                  <a:moveTo>
                    <a:pt x="58421" y="54107"/>
                  </a:moveTo>
                  <a:cubicBezTo>
                    <a:pt x="58421" y="36137"/>
                    <a:pt x="18225" y="-3995"/>
                    <a:pt x="1" y="323"/>
                  </a:cubicBezTo>
                  <a:cubicBezTo>
                    <a:pt x="-190" y="18357"/>
                    <a:pt x="40260" y="58425"/>
                    <a:pt x="58421" y="5410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8" name="Google Shape;1248;p11"/>
            <p:cNvSpPr/>
            <p:nvPr/>
          </p:nvSpPr>
          <p:spPr>
            <a:xfrm>
              <a:off x="3892168" y="2658113"/>
              <a:ext cx="58484" cy="54484"/>
            </a:xfrm>
            <a:custGeom>
              <a:avLst/>
              <a:gdLst/>
              <a:ahLst/>
              <a:cxnLst/>
              <a:rect l="l" t="t" r="r" b="b"/>
              <a:pathLst>
                <a:path w="58484" h="54484" extrusionOk="0">
                  <a:moveTo>
                    <a:pt x="58484" y="54162"/>
                  </a:moveTo>
                  <a:cubicBezTo>
                    <a:pt x="58484" y="36128"/>
                    <a:pt x="18225" y="-3940"/>
                    <a:pt x="1" y="314"/>
                  </a:cubicBezTo>
                  <a:cubicBezTo>
                    <a:pt x="-190" y="18348"/>
                    <a:pt x="40260" y="58480"/>
                    <a:pt x="58484" y="5416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49" name="Google Shape;1249;p11"/>
          <p:cNvGrpSpPr/>
          <p:nvPr/>
        </p:nvGrpSpPr>
        <p:grpSpPr>
          <a:xfrm rot="5400000">
            <a:off x="3320205" y="266918"/>
            <a:ext cx="117260" cy="134268"/>
            <a:chOff x="3462796" y="2555878"/>
            <a:chExt cx="157798" cy="180711"/>
          </a:xfrm>
        </p:grpSpPr>
        <p:sp>
          <p:nvSpPr>
            <p:cNvPr id="1250" name="Google Shape;1250;p11"/>
            <p:cNvSpPr/>
            <p:nvPr/>
          </p:nvSpPr>
          <p:spPr>
            <a:xfrm>
              <a:off x="3528860" y="2555878"/>
              <a:ext cx="20839" cy="53711"/>
            </a:xfrm>
            <a:custGeom>
              <a:avLst/>
              <a:gdLst/>
              <a:ahLst/>
              <a:cxnLst/>
              <a:rect l="l" t="t" r="r" b="b"/>
              <a:pathLst>
                <a:path w="20839" h="53711" extrusionOk="0">
                  <a:moveTo>
                    <a:pt x="9741" y="60"/>
                  </a:moveTo>
                  <a:cubicBezTo>
                    <a:pt x="-2451" y="2600"/>
                    <a:pt x="-4483" y="55686"/>
                    <a:pt x="11074" y="53654"/>
                  </a:cubicBezTo>
                  <a:cubicBezTo>
                    <a:pt x="23266" y="51114"/>
                    <a:pt x="25362" y="-2035"/>
                    <a:pt x="9741" y="6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1" name="Google Shape;1251;p11"/>
            <p:cNvSpPr/>
            <p:nvPr/>
          </p:nvSpPr>
          <p:spPr>
            <a:xfrm>
              <a:off x="3528860" y="2682878"/>
              <a:ext cx="20839" cy="53711"/>
            </a:xfrm>
            <a:custGeom>
              <a:avLst/>
              <a:gdLst/>
              <a:ahLst/>
              <a:cxnLst/>
              <a:rect l="l" t="t" r="r" b="b"/>
              <a:pathLst>
                <a:path w="20839" h="53711" extrusionOk="0">
                  <a:moveTo>
                    <a:pt x="9741" y="60"/>
                  </a:moveTo>
                  <a:cubicBezTo>
                    <a:pt x="-2451" y="2600"/>
                    <a:pt x="-4483" y="55686"/>
                    <a:pt x="11074" y="53654"/>
                  </a:cubicBezTo>
                  <a:cubicBezTo>
                    <a:pt x="23266" y="51114"/>
                    <a:pt x="25362" y="-2035"/>
                    <a:pt x="9741" y="6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2" name="Google Shape;1252;p11"/>
            <p:cNvSpPr/>
            <p:nvPr/>
          </p:nvSpPr>
          <p:spPr>
            <a:xfrm>
              <a:off x="3571315" y="2597137"/>
              <a:ext cx="47570" cy="33554"/>
            </a:xfrm>
            <a:custGeom>
              <a:avLst/>
              <a:gdLst/>
              <a:ahLst/>
              <a:cxnLst/>
              <a:rect l="l" t="t" r="r" b="b"/>
              <a:pathLst>
                <a:path w="47570" h="33554" extrusionOk="0">
                  <a:moveTo>
                    <a:pt x="47423" y="3886"/>
                  </a:moveTo>
                  <a:cubicBezTo>
                    <a:pt x="36183" y="-9449"/>
                    <a:pt x="10910" y="15189"/>
                    <a:pt x="306" y="22936"/>
                  </a:cubicBezTo>
                  <a:cubicBezTo>
                    <a:pt x="-4584" y="50305"/>
                    <a:pt x="50788" y="17729"/>
                    <a:pt x="47423" y="388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3" name="Google Shape;1253;p11"/>
            <p:cNvSpPr/>
            <p:nvPr/>
          </p:nvSpPr>
          <p:spPr>
            <a:xfrm>
              <a:off x="3572203" y="2660050"/>
              <a:ext cx="48391" cy="35006"/>
            </a:xfrm>
            <a:custGeom>
              <a:avLst/>
              <a:gdLst/>
              <a:ahLst/>
              <a:cxnLst/>
              <a:rect l="l" t="t" r="r" b="b"/>
              <a:pathLst>
                <a:path w="48391" h="35006" extrusionOk="0">
                  <a:moveTo>
                    <a:pt x="45900" y="20221"/>
                  </a:moveTo>
                  <a:cubicBezTo>
                    <a:pt x="32120" y="15713"/>
                    <a:pt x="14849" y="-8608"/>
                    <a:pt x="1450" y="3203"/>
                  </a:cubicBezTo>
                  <a:cubicBezTo>
                    <a:pt x="-11123" y="21047"/>
                    <a:pt x="62664" y="54384"/>
                    <a:pt x="45900" y="2022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4" name="Google Shape;1254;p11"/>
            <p:cNvSpPr/>
            <p:nvPr/>
          </p:nvSpPr>
          <p:spPr>
            <a:xfrm>
              <a:off x="3466564" y="2662661"/>
              <a:ext cx="42019" cy="33548"/>
            </a:xfrm>
            <a:custGeom>
              <a:avLst/>
              <a:gdLst/>
              <a:ahLst/>
              <a:cxnLst/>
              <a:rect l="l" t="t" r="r" b="b"/>
              <a:pathLst>
                <a:path w="42019" h="33548" extrusionOk="0">
                  <a:moveTo>
                    <a:pt x="41239" y="1798"/>
                  </a:moveTo>
                  <a:cubicBezTo>
                    <a:pt x="31397" y="-7981"/>
                    <a:pt x="-17625" y="24912"/>
                    <a:pt x="6695" y="33548"/>
                  </a:cubicBezTo>
                  <a:cubicBezTo>
                    <a:pt x="17935" y="27452"/>
                    <a:pt x="47145" y="17991"/>
                    <a:pt x="41239" y="179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5" name="Google Shape;1255;p11"/>
            <p:cNvSpPr/>
            <p:nvPr/>
          </p:nvSpPr>
          <p:spPr>
            <a:xfrm>
              <a:off x="3462796" y="2597064"/>
              <a:ext cx="40843" cy="33781"/>
            </a:xfrm>
            <a:custGeom>
              <a:avLst/>
              <a:gdLst/>
              <a:ahLst/>
              <a:cxnLst/>
              <a:rect l="l" t="t" r="r" b="b"/>
              <a:pathLst>
                <a:path w="40843" h="33781" extrusionOk="0">
                  <a:moveTo>
                    <a:pt x="38339" y="18755"/>
                  </a:moveTo>
                  <a:cubicBezTo>
                    <a:pt x="27163" y="13865"/>
                    <a:pt x="13447" y="-8614"/>
                    <a:pt x="1509" y="3578"/>
                  </a:cubicBezTo>
                  <a:cubicBezTo>
                    <a:pt x="-10556" y="21676"/>
                    <a:pt x="54151" y="52346"/>
                    <a:pt x="38339" y="1875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56" name="Google Shape;1256;p11"/>
          <p:cNvGrpSpPr/>
          <p:nvPr/>
        </p:nvGrpSpPr>
        <p:grpSpPr>
          <a:xfrm>
            <a:off x="490004" y="711414"/>
            <a:ext cx="98645" cy="103922"/>
            <a:chOff x="3770248" y="2527300"/>
            <a:chExt cx="180404" cy="190055"/>
          </a:xfrm>
        </p:grpSpPr>
        <p:sp>
          <p:nvSpPr>
            <p:cNvPr id="1257" name="Google Shape;1257;p11"/>
            <p:cNvSpPr/>
            <p:nvPr/>
          </p:nvSpPr>
          <p:spPr>
            <a:xfrm>
              <a:off x="3775135" y="2655951"/>
              <a:ext cx="51441" cy="61404"/>
            </a:xfrm>
            <a:custGeom>
              <a:avLst/>
              <a:gdLst/>
              <a:ahLst/>
              <a:cxnLst/>
              <a:rect l="l" t="t" r="r" b="b"/>
              <a:pathLst>
                <a:path w="51441" h="61404" extrusionOk="0">
                  <a:moveTo>
                    <a:pt x="50930" y="0"/>
                  </a:moveTo>
                  <a:cubicBezTo>
                    <a:pt x="32959" y="889"/>
                    <a:pt x="-4823" y="43497"/>
                    <a:pt x="511" y="61404"/>
                  </a:cubicBezTo>
                  <a:cubicBezTo>
                    <a:pt x="18545" y="60579"/>
                    <a:pt x="56264" y="17970"/>
                    <a:pt x="5093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8" name="Google Shape;1258;p11"/>
            <p:cNvSpPr/>
            <p:nvPr/>
          </p:nvSpPr>
          <p:spPr>
            <a:xfrm>
              <a:off x="3894324" y="2527300"/>
              <a:ext cx="51441" cy="61341"/>
            </a:xfrm>
            <a:custGeom>
              <a:avLst/>
              <a:gdLst/>
              <a:ahLst/>
              <a:cxnLst/>
              <a:rect l="l" t="t" r="r" b="b"/>
              <a:pathLst>
                <a:path w="51441" h="61341" extrusionOk="0">
                  <a:moveTo>
                    <a:pt x="50931" y="0"/>
                  </a:moveTo>
                  <a:cubicBezTo>
                    <a:pt x="32897" y="826"/>
                    <a:pt x="-4822" y="43434"/>
                    <a:pt x="512" y="61341"/>
                  </a:cubicBezTo>
                  <a:cubicBezTo>
                    <a:pt x="18482" y="60325"/>
                    <a:pt x="56265" y="17717"/>
                    <a:pt x="5093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9" name="Google Shape;1259;p11"/>
            <p:cNvSpPr/>
            <p:nvPr/>
          </p:nvSpPr>
          <p:spPr>
            <a:xfrm>
              <a:off x="3770248" y="2531866"/>
              <a:ext cx="58420" cy="54430"/>
            </a:xfrm>
            <a:custGeom>
              <a:avLst/>
              <a:gdLst/>
              <a:ahLst/>
              <a:cxnLst/>
              <a:rect l="l" t="t" r="r" b="b"/>
              <a:pathLst>
                <a:path w="58420" h="54430" extrusionOk="0">
                  <a:moveTo>
                    <a:pt x="58421" y="54107"/>
                  </a:moveTo>
                  <a:cubicBezTo>
                    <a:pt x="58421" y="36137"/>
                    <a:pt x="18225" y="-3995"/>
                    <a:pt x="1" y="323"/>
                  </a:cubicBezTo>
                  <a:cubicBezTo>
                    <a:pt x="-190" y="18357"/>
                    <a:pt x="40260" y="58425"/>
                    <a:pt x="58421" y="5410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0" name="Google Shape;1260;p11"/>
            <p:cNvSpPr/>
            <p:nvPr/>
          </p:nvSpPr>
          <p:spPr>
            <a:xfrm>
              <a:off x="3892168" y="2658113"/>
              <a:ext cx="58484" cy="54484"/>
            </a:xfrm>
            <a:custGeom>
              <a:avLst/>
              <a:gdLst/>
              <a:ahLst/>
              <a:cxnLst/>
              <a:rect l="l" t="t" r="r" b="b"/>
              <a:pathLst>
                <a:path w="58484" h="54484" extrusionOk="0">
                  <a:moveTo>
                    <a:pt x="58484" y="54162"/>
                  </a:moveTo>
                  <a:cubicBezTo>
                    <a:pt x="58484" y="36128"/>
                    <a:pt x="18225" y="-3940"/>
                    <a:pt x="1" y="314"/>
                  </a:cubicBezTo>
                  <a:cubicBezTo>
                    <a:pt x="-190" y="18348"/>
                    <a:pt x="40260" y="58480"/>
                    <a:pt x="58484" y="5416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61" name="Google Shape;1261;p11"/>
          <p:cNvGrpSpPr/>
          <p:nvPr/>
        </p:nvGrpSpPr>
        <p:grpSpPr>
          <a:xfrm rot="-2700000">
            <a:off x="4871785" y="1077752"/>
            <a:ext cx="98633" cy="103910"/>
            <a:chOff x="3770248" y="2527300"/>
            <a:chExt cx="180404" cy="190055"/>
          </a:xfrm>
        </p:grpSpPr>
        <p:sp>
          <p:nvSpPr>
            <p:cNvPr id="1262" name="Google Shape;1262;p11"/>
            <p:cNvSpPr/>
            <p:nvPr/>
          </p:nvSpPr>
          <p:spPr>
            <a:xfrm>
              <a:off x="3775135" y="2655951"/>
              <a:ext cx="51441" cy="61404"/>
            </a:xfrm>
            <a:custGeom>
              <a:avLst/>
              <a:gdLst/>
              <a:ahLst/>
              <a:cxnLst/>
              <a:rect l="l" t="t" r="r" b="b"/>
              <a:pathLst>
                <a:path w="51441" h="61404" extrusionOk="0">
                  <a:moveTo>
                    <a:pt x="50930" y="0"/>
                  </a:moveTo>
                  <a:cubicBezTo>
                    <a:pt x="32959" y="889"/>
                    <a:pt x="-4823" y="43497"/>
                    <a:pt x="511" y="61404"/>
                  </a:cubicBezTo>
                  <a:cubicBezTo>
                    <a:pt x="18545" y="60579"/>
                    <a:pt x="56264" y="17970"/>
                    <a:pt x="5093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3" name="Google Shape;1263;p11"/>
            <p:cNvSpPr/>
            <p:nvPr/>
          </p:nvSpPr>
          <p:spPr>
            <a:xfrm>
              <a:off x="3894324" y="2527300"/>
              <a:ext cx="51441" cy="61341"/>
            </a:xfrm>
            <a:custGeom>
              <a:avLst/>
              <a:gdLst/>
              <a:ahLst/>
              <a:cxnLst/>
              <a:rect l="l" t="t" r="r" b="b"/>
              <a:pathLst>
                <a:path w="51441" h="61341" extrusionOk="0">
                  <a:moveTo>
                    <a:pt x="50931" y="0"/>
                  </a:moveTo>
                  <a:cubicBezTo>
                    <a:pt x="32897" y="826"/>
                    <a:pt x="-4822" y="43434"/>
                    <a:pt x="512" y="61341"/>
                  </a:cubicBezTo>
                  <a:cubicBezTo>
                    <a:pt x="18482" y="60325"/>
                    <a:pt x="56265" y="17717"/>
                    <a:pt x="5093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4" name="Google Shape;1264;p11"/>
            <p:cNvSpPr/>
            <p:nvPr/>
          </p:nvSpPr>
          <p:spPr>
            <a:xfrm>
              <a:off x="3770248" y="2531866"/>
              <a:ext cx="58420" cy="54430"/>
            </a:xfrm>
            <a:custGeom>
              <a:avLst/>
              <a:gdLst/>
              <a:ahLst/>
              <a:cxnLst/>
              <a:rect l="l" t="t" r="r" b="b"/>
              <a:pathLst>
                <a:path w="58420" h="54430" extrusionOk="0">
                  <a:moveTo>
                    <a:pt x="58421" y="54107"/>
                  </a:moveTo>
                  <a:cubicBezTo>
                    <a:pt x="58421" y="36137"/>
                    <a:pt x="18225" y="-3995"/>
                    <a:pt x="1" y="323"/>
                  </a:cubicBezTo>
                  <a:cubicBezTo>
                    <a:pt x="-190" y="18357"/>
                    <a:pt x="40260" y="58425"/>
                    <a:pt x="58421" y="5410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5" name="Google Shape;1265;p11"/>
            <p:cNvSpPr/>
            <p:nvPr/>
          </p:nvSpPr>
          <p:spPr>
            <a:xfrm>
              <a:off x="3892168" y="2658113"/>
              <a:ext cx="58484" cy="54484"/>
            </a:xfrm>
            <a:custGeom>
              <a:avLst/>
              <a:gdLst/>
              <a:ahLst/>
              <a:cxnLst/>
              <a:rect l="l" t="t" r="r" b="b"/>
              <a:pathLst>
                <a:path w="58484" h="54484" extrusionOk="0">
                  <a:moveTo>
                    <a:pt x="58484" y="54162"/>
                  </a:moveTo>
                  <a:cubicBezTo>
                    <a:pt x="58484" y="36128"/>
                    <a:pt x="18225" y="-3940"/>
                    <a:pt x="1" y="314"/>
                  </a:cubicBezTo>
                  <a:cubicBezTo>
                    <a:pt x="-190" y="18348"/>
                    <a:pt x="40260" y="58480"/>
                    <a:pt x="58484" y="5416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66" name="Google Shape;1266;p11"/>
          <p:cNvGrpSpPr/>
          <p:nvPr/>
        </p:nvGrpSpPr>
        <p:grpSpPr>
          <a:xfrm>
            <a:off x="1552394" y="34"/>
            <a:ext cx="572336" cy="1286416"/>
            <a:chOff x="2484475" y="746199"/>
            <a:chExt cx="1046700" cy="2352626"/>
          </a:xfrm>
        </p:grpSpPr>
        <p:sp>
          <p:nvSpPr>
            <p:cNvPr id="1267" name="Google Shape;1267;p11"/>
            <p:cNvSpPr/>
            <p:nvPr/>
          </p:nvSpPr>
          <p:spPr>
            <a:xfrm>
              <a:off x="2484475" y="2052125"/>
              <a:ext cx="1046700" cy="1046700"/>
            </a:xfrm>
            <a:prstGeom prst="ellipse">
              <a:avLst/>
            </a:prstGeom>
            <a:solidFill>
              <a:srgbClr val="FFDE00">
                <a:alpha val="134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8" name="Google Shape;1268;p11"/>
            <p:cNvSpPr/>
            <p:nvPr/>
          </p:nvSpPr>
          <p:spPr>
            <a:xfrm>
              <a:off x="2643144" y="2210793"/>
              <a:ext cx="729300" cy="729300"/>
            </a:xfrm>
            <a:prstGeom prst="ellipse">
              <a:avLst/>
            </a:prstGeom>
            <a:solidFill>
              <a:srgbClr val="FFDE00">
                <a:alpha val="134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269" name="Google Shape;1269;p11"/>
            <p:cNvGrpSpPr/>
            <p:nvPr/>
          </p:nvGrpSpPr>
          <p:grpSpPr>
            <a:xfrm>
              <a:off x="2769703" y="746199"/>
              <a:ext cx="510180" cy="2066757"/>
              <a:chOff x="1818382" y="1899501"/>
              <a:chExt cx="466728" cy="1890730"/>
            </a:xfrm>
          </p:grpSpPr>
          <p:grpSp>
            <p:nvGrpSpPr>
              <p:cNvPr id="1270" name="Google Shape;1270;p11"/>
              <p:cNvGrpSpPr/>
              <p:nvPr/>
            </p:nvGrpSpPr>
            <p:grpSpPr>
              <a:xfrm>
                <a:off x="1818382" y="2971595"/>
                <a:ext cx="466728" cy="818636"/>
                <a:chOff x="1818382" y="2942618"/>
                <a:chExt cx="466728" cy="818636"/>
              </a:xfrm>
            </p:grpSpPr>
            <p:sp>
              <p:nvSpPr>
                <p:cNvPr id="1271" name="Google Shape;1271;p11"/>
                <p:cNvSpPr/>
                <p:nvPr/>
              </p:nvSpPr>
              <p:spPr>
                <a:xfrm>
                  <a:off x="1951772" y="2948396"/>
                  <a:ext cx="202080" cy="20814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2080" h="208143" extrusionOk="0">
                      <a:moveTo>
                        <a:pt x="15038" y="208143"/>
                      </a:moveTo>
                      <a:cubicBezTo>
                        <a:pt x="13132" y="168837"/>
                        <a:pt x="-13030" y="86033"/>
                        <a:pt x="8370" y="57521"/>
                      </a:cubicBezTo>
                      <a:cubicBezTo>
                        <a:pt x="12625" y="47552"/>
                        <a:pt x="30278" y="53140"/>
                        <a:pt x="32881" y="42726"/>
                      </a:cubicBezTo>
                      <a:cubicBezTo>
                        <a:pt x="35485" y="-11186"/>
                        <a:pt x="164834" y="-17218"/>
                        <a:pt x="166739" y="42726"/>
                      </a:cubicBezTo>
                      <a:cubicBezTo>
                        <a:pt x="166739" y="51679"/>
                        <a:pt x="176899" y="48123"/>
                        <a:pt x="182106" y="47679"/>
                      </a:cubicBezTo>
                      <a:cubicBezTo>
                        <a:pt x="221285" y="61458"/>
                        <a:pt x="190869" y="163884"/>
                        <a:pt x="190171" y="205921"/>
                      </a:cubicBezTo>
                      <a:cubicBezTo>
                        <a:pt x="129528" y="203254"/>
                        <a:pt x="70029" y="200523"/>
                        <a:pt x="15038" y="208143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272" name="Google Shape;1272;p11"/>
                <p:cNvSpPr/>
                <p:nvPr/>
              </p:nvSpPr>
              <p:spPr>
                <a:xfrm>
                  <a:off x="1833104" y="3156294"/>
                  <a:ext cx="444195" cy="5928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4195" h="592827" extrusionOk="0">
                      <a:moveTo>
                        <a:pt x="211556" y="592827"/>
                      </a:moveTo>
                      <a:cubicBezTo>
                        <a:pt x="2006" y="586922"/>
                        <a:pt x="-51715" y="421377"/>
                        <a:pt x="49695" y="230877"/>
                      </a:cubicBezTo>
                      <a:cubicBezTo>
                        <a:pt x="155993" y="12945"/>
                        <a:pt x="800" y="-5978"/>
                        <a:pt x="315315" y="1198"/>
                      </a:cubicBezTo>
                      <a:cubicBezTo>
                        <a:pt x="366115" y="53077"/>
                        <a:pt x="345160" y="156709"/>
                        <a:pt x="388277" y="228972"/>
                      </a:cubicBezTo>
                      <a:cubicBezTo>
                        <a:pt x="514134" y="439856"/>
                        <a:pt x="415645" y="578159"/>
                        <a:pt x="211556" y="592827"/>
                      </a:cubicBezTo>
                      <a:close/>
                    </a:path>
                  </a:pathLst>
                </a:custGeom>
                <a:solidFill>
                  <a:srgbClr val="FFE599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273" name="Google Shape;1273;p11"/>
                <p:cNvSpPr/>
                <p:nvPr/>
              </p:nvSpPr>
              <p:spPr>
                <a:xfrm>
                  <a:off x="1818382" y="2942618"/>
                  <a:ext cx="466728" cy="8186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6728" h="818636" extrusionOk="0">
                      <a:moveTo>
                        <a:pt x="413730" y="440997"/>
                      </a:moveTo>
                      <a:cubicBezTo>
                        <a:pt x="355564" y="353938"/>
                        <a:pt x="388838" y="243448"/>
                        <a:pt x="332323" y="212841"/>
                      </a:cubicBezTo>
                      <a:cubicBezTo>
                        <a:pt x="341474" y="160701"/>
                        <a:pt x="342668" y="107476"/>
                        <a:pt x="335879" y="54980"/>
                      </a:cubicBezTo>
                      <a:cubicBezTo>
                        <a:pt x="332577" y="42280"/>
                        <a:pt x="316004" y="50599"/>
                        <a:pt x="306479" y="48630"/>
                      </a:cubicBezTo>
                      <a:cubicBezTo>
                        <a:pt x="306860" y="-17537"/>
                        <a:pt x="162715" y="-14870"/>
                        <a:pt x="159921" y="48630"/>
                      </a:cubicBezTo>
                      <a:cubicBezTo>
                        <a:pt x="98580" y="52250"/>
                        <a:pt x="141252" y="172709"/>
                        <a:pt x="140553" y="213159"/>
                      </a:cubicBezTo>
                      <a:cubicBezTo>
                        <a:pt x="105057" y="231383"/>
                        <a:pt x="103723" y="274563"/>
                        <a:pt x="102453" y="310060"/>
                      </a:cubicBezTo>
                      <a:cubicBezTo>
                        <a:pt x="97234" y="356427"/>
                        <a:pt x="82349" y="401182"/>
                        <a:pt x="58765" y="441441"/>
                      </a:cubicBezTo>
                      <a:cubicBezTo>
                        <a:pt x="-124178" y="764783"/>
                        <a:pt x="171288" y="823140"/>
                        <a:pt x="250027" y="818377"/>
                      </a:cubicBezTo>
                      <a:cubicBezTo>
                        <a:pt x="471833" y="804535"/>
                        <a:pt x="517553" y="614542"/>
                        <a:pt x="413730" y="440997"/>
                      </a:cubicBezTo>
                      <a:close/>
                      <a:moveTo>
                        <a:pt x="322417" y="107431"/>
                      </a:moveTo>
                      <a:cubicBezTo>
                        <a:pt x="322862" y="119369"/>
                        <a:pt x="322862" y="131371"/>
                        <a:pt x="322417" y="143309"/>
                      </a:cubicBezTo>
                      <a:cubicBezTo>
                        <a:pt x="265788" y="153837"/>
                        <a:pt x="209934" y="168156"/>
                        <a:pt x="155222" y="186171"/>
                      </a:cubicBezTo>
                      <a:cubicBezTo>
                        <a:pt x="153825" y="175757"/>
                        <a:pt x="152555" y="165343"/>
                        <a:pt x="151348" y="154866"/>
                      </a:cubicBezTo>
                      <a:cubicBezTo>
                        <a:pt x="209191" y="142185"/>
                        <a:pt x="266302" y="126348"/>
                        <a:pt x="322417" y="107431"/>
                      </a:cubicBezTo>
                      <a:close/>
                      <a:moveTo>
                        <a:pt x="270538" y="514911"/>
                      </a:moveTo>
                      <a:cubicBezTo>
                        <a:pt x="290921" y="432742"/>
                        <a:pt x="171033" y="476811"/>
                        <a:pt x="221770" y="547423"/>
                      </a:cubicBezTo>
                      <a:cubicBezTo>
                        <a:pt x="201005" y="569394"/>
                        <a:pt x="150777" y="562726"/>
                        <a:pt x="161064" y="525135"/>
                      </a:cubicBezTo>
                      <a:cubicBezTo>
                        <a:pt x="172367" y="494210"/>
                        <a:pt x="197449" y="470143"/>
                        <a:pt x="209133" y="439028"/>
                      </a:cubicBezTo>
                      <a:cubicBezTo>
                        <a:pt x="238966" y="372588"/>
                        <a:pt x="245906" y="298128"/>
                        <a:pt x="228882" y="227319"/>
                      </a:cubicBezTo>
                      <a:cubicBezTo>
                        <a:pt x="235124" y="229339"/>
                        <a:pt x="241887" y="229040"/>
                        <a:pt x="247932" y="226494"/>
                      </a:cubicBezTo>
                      <a:cubicBezTo>
                        <a:pt x="236185" y="314949"/>
                        <a:pt x="272697" y="400547"/>
                        <a:pt x="308511" y="479605"/>
                      </a:cubicBezTo>
                      <a:cubicBezTo>
                        <a:pt x="345150" y="534913"/>
                        <a:pt x="303494" y="594603"/>
                        <a:pt x="246471" y="547804"/>
                      </a:cubicBezTo>
                      <a:cubicBezTo>
                        <a:pt x="256295" y="538253"/>
                        <a:pt x="264340" y="527027"/>
                        <a:pt x="270220" y="514657"/>
                      </a:cubicBezTo>
                      <a:close/>
                      <a:moveTo>
                        <a:pt x="235803" y="534596"/>
                      </a:moveTo>
                      <a:cubicBezTo>
                        <a:pt x="220436" y="518467"/>
                        <a:pt x="229072" y="474017"/>
                        <a:pt x="255235" y="493956"/>
                      </a:cubicBezTo>
                      <a:cubicBezTo>
                        <a:pt x="261394" y="509196"/>
                        <a:pt x="244439" y="523039"/>
                        <a:pt x="235486" y="534342"/>
                      </a:cubicBezTo>
                      <a:close/>
                      <a:moveTo>
                        <a:pt x="157317" y="205602"/>
                      </a:moveTo>
                      <a:cubicBezTo>
                        <a:pt x="157317" y="204904"/>
                        <a:pt x="157317" y="204205"/>
                        <a:pt x="157317" y="203507"/>
                      </a:cubicBezTo>
                      <a:cubicBezTo>
                        <a:pt x="210956" y="185962"/>
                        <a:pt x="265655" y="171839"/>
                        <a:pt x="321084" y="161216"/>
                      </a:cubicBezTo>
                      <a:cubicBezTo>
                        <a:pt x="320004" y="176138"/>
                        <a:pt x="318353" y="190997"/>
                        <a:pt x="315941" y="205666"/>
                      </a:cubicBezTo>
                      <a:cubicBezTo>
                        <a:pt x="298795" y="200713"/>
                        <a:pt x="178971" y="199443"/>
                        <a:pt x="157317" y="205602"/>
                      </a:cubicBezTo>
                      <a:close/>
                      <a:moveTo>
                        <a:pt x="318925" y="66537"/>
                      </a:moveTo>
                      <a:cubicBezTo>
                        <a:pt x="319750" y="74157"/>
                        <a:pt x="320449" y="81714"/>
                        <a:pt x="320957" y="89334"/>
                      </a:cubicBezTo>
                      <a:cubicBezTo>
                        <a:pt x="264493" y="108111"/>
                        <a:pt x="207095" y="123967"/>
                        <a:pt x="148999" y="136832"/>
                      </a:cubicBezTo>
                      <a:cubicBezTo>
                        <a:pt x="148173" y="129402"/>
                        <a:pt x="147602" y="121909"/>
                        <a:pt x="147094" y="114480"/>
                      </a:cubicBezTo>
                      <a:cubicBezTo>
                        <a:pt x="199367" y="108301"/>
                        <a:pt x="249945" y="92020"/>
                        <a:pt x="296001" y="66537"/>
                      </a:cubicBezTo>
                      <a:close/>
                      <a:moveTo>
                        <a:pt x="177002" y="47805"/>
                      </a:moveTo>
                      <a:cubicBezTo>
                        <a:pt x="177828" y="8498"/>
                        <a:pt x="287810" y="8625"/>
                        <a:pt x="288699" y="48313"/>
                      </a:cubicBezTo>
                      <a:cubicBezTo>
                        <a:pt x="251424" y="48313"/>
                        <a:pt x="214213" y="48694"/>
                        <a:pt x="176939" y="48313"/>
                      </a:cubicBezTo>
                      <a:cubicBezTo>
                        <a:pt x="177193" y="48059"/>
                        <a:pt x="177257" y="47932"/>
                        <a:pt x="177257" y="47805"/>
                      </a:cubicBezTo>
                      <a:close/>
                      <a:moveTo>
                        <a:pt x="146713" y="71871"/>
                      </a:moveTo>
                      <a:cubicBezTo>
                        <a:pt x="177002" y="57520"/>
                        <a:pt x="222532" y="70411"/>
                        <a:pt x="256949" y="66537"/>
                      </a:cubicBezTo>
                      <a:cubicBezTo>
                        <a:pt x="221592" y="81917"/>
                        <a:pt x="184178" y="92039"/>
                        <a:pt x="145888" y="96573"/>
                      </a:cubicBezTo>
                      <a:cubicBezTo>
                        <a:pt x="146141" y="88381"/>
                        <a:pt x="143792" y="79555"/>
                        <a:pt x="146967" y="71871"/>
                      </a:cubicBezTo>
                      <a:close/>
                      <a:moveTo>
                        <a:pt x="350675" y="770371"/>
                      </a:moveTo>
                      <a:cubicBezTo>
                        <a:pt x="158270" y="868796"/>
                        <a:pt x="-63536" y="698362"/>
                        <a:pt x="54193" y="490971"/>
                      </a:cubicBezTo>
                      <a:cubicBezTo>
                        <a:pt x="77371" y="438901"/>
                        <a:pt x="106010" y="388355"/>
                        <a:pt x="116804" y="331713"/>
                      </a:cubicBezTo>
                      <a:cubicBezTo>
                        <a:pt x="121885" y="263641"/>
                        <a:pt x="121122" y="204713"/>
                        <a:pt x="210721" y="223255"/>
                      </a:cubicBezTo>
                      <a:cubicBezTo>
                        <a:pt x="226723" y="301360"/>
                        <a:pt x="222278" y="385688"/>
                        <a:pt x="180939" y="456554"/>
                      </a:cubicBezTo>
                      <a:cubicBezTo>
                        <a:pt x="165001" y="485129"/>
                        <a:pt x="126457" y="522975"/>
                        <a:pt x="147030" y="558154"/>
                      </a:cubicBezTo>
                      <a:cubicBezTo>
                        <a:pt x="165636" y="587936"/>
                        <a:pt x="208752" y="581459"/>
                        <a:pt x="231739" y="560377"/>
                      </a:cubicBezTo>
                      <a:cubicBezTo>
                        <a:pt x="277777" y="613590"/>
                        <a:pt x="364772" y="561710"/>
                        <a:pt x="334482" y="495924"/>
                      </a:cubicBezTo>
                      <a:cubicBezTo>
                        <a:pt x="299240" y="409120"/>
                        <a:pt x="249964" y="319521"/>
                        <a:pt x="265267" y="222874"/>
                      </a:cubicBezTo>
                      <a:cubicBezTo>
                        <a:pt x="351310" y="205475"/>
                        <a:pt x="350675" y="267324"/>
                        <a:pt x="355438" y="332031"/>
                      </a:cubicBezTo>
                      <a:cubicBezTo>
                        <a:pt x="394553" y="482907"/>
                        <a:pt x="549557" y="659881"/>
                        <a:pt x="350929" y="770117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1274" name="Google Shape;1274;p11"/>
              <p:cNvSpPr/>
              <p:nvPr/>
            </p:nvSpPr>
            <p:spPr>
              <a:xfrm>
                <a:off x="2046061" y="1899501"/>
                <a:ext cx="17700" cy="1078500"/>
              </a:xfrm>
              <a:prstGeom prst="rect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275" name="Google Shape;1275;p11"/>
            <p:cNvSpPr/>
            <p:nvPr/>
          </p:nvSpPr>
          <p:spPr>
            <a:xfrm>
              <a:off x="2848289" y="2564652"/>
              <a:ext cx="130735" cy="158472"/>
            </a:xfrm>
            <a:custGeom>
              <a:avLst/>
              <a:gdLst/>
              <a:ahLst/>
              <a:cxnLst/>
              <a:rect l="l" t="t" r="r" b="b"/>
              <a:pathLst>
                <a:path w="4784" h="5799" extrusionOk="0">
                  <a:moveTo>
                    <a:pt x="0" y="0"/>
                  </a:moveTo>
                  <a:cubicBezTo>
                    <a:pt x="0" y="2506"/>
                    <a:pt x="2375" y="5110"/>
                    <a:pt x="4784" y="5799"/>
                  </a:cubicBezTo>
                </a:path>
              </a:pathLst>
            </a:custGeom>
            <a:noFill/>
            <a:ln w="19050" cap="rnd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grpSp>
        <p:nvGrpSpPr>
          <p:cNvPr id="1276" name="Google Shape;1276;p11"/>
          <p:cNvGrpSpPr/>
          <p:nvPr/>
        </p:nvGrpSpPr>
        <p:grpSpPr>
          <a:xfrm>
            <a:off x="2360233" y="30"/>
            <a:ext cx="495013" cy="706398"/>
            <a:chOff x="3961868" y="621833"/>
            <a:chExt cx="905291" cy="1291877"/>
          </a:xfrm>
        </p:grpSpPr>
        <p:grpSp>
          <p:nvGrpSpPr>
            <p:cNvPr id="1277" name="Google Shape;1277;p11"/>
            <p:cNvGrpSpPr/>
            <p:nvPr/>
          </p:nvGrpSpPr>
          <p:grpSpPr>
            <a:xfrm>
              <a:off x="3961868" y="1008419"/>
              <a:ext cx="905291" cy="905291"/>
              <a:chOff x="764100" y="3623300"/>
              <a:chExt cx="1046700" cy="1046700"/>
            </a:xfrm>
          </p:grpSpPr>
          <p:sp>
            <p:nvSpPr>
              <p:cNvPr id="1278" name="Google Shape;1278;p11"/>
              <p:cNvSpPr/>
              <p:nvPr/>
            </p:nvSpPr>
            <p:spPr>
              <a:xfrm>
                <a:off x="764100" y="3623300"/>
                <a:ext cx="1046700" cy="1046700"/>
              </a:xfrm>
              <a:prstGeom prst="ellipse">
                <a:avLst/>
              </a:prstGeom>
              <a:solidFill>
                <a:srgbClr val="D8B8FF">
                  <a:alpha val="167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79" name="Google Shape;1279;p11"/>
              <p:cNvSpPr/>
              <p:nvPr/>
            </p:nvSpPr>
            <p:spPr>
              <a:xfrm>
                <a:off x="922769" y="3781968"/>
                <a:ext cx="729300" cy="729300"/>
              </a:xfrm>
              <a:prstGeom prst="ellipse">
                <a:avLst/>
              </a:prstGeom>
              <a:solidFill>
                <a:srgbClr val="D8B8FF">
                  <a:alpha val="167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280" name="Google Shape;1280;p11"/>
            <p:cNvGrpSpPr/>
            <p:nvPr/>
          </p:nvGrpSpPr>
          <p:grpSpPr>
            <a:xfrm>
              <a:off x="4155315" y="621833"/>
              <a:ext cx="522826" cy="1099260"/>
              <a:chOff x="2447534" y="2604168"/>
              <a:chExt cx="478297" cy="1005636"/>
            </a:xfrm>
          </p:grpSpPr>
          <p:grpSp>
            <p:nvGrpSpPr>
              <p:cNvPr id="1281" name="Google Shape;1281;p11"/>
              <p:cNvGrpSpPr/>
              <p:nvPr/>
            </p:nvGrpSpPr>
            <p:grpSpPr>
              <a:xfrm>
                <a:off x="2447534" y="2604168"/>
                <a:ext cx="478297" cy="1005636"/>
                <a:chOff x="2447534" y="2604168"/>
                <a:chExt cx="478297" cy="1005636"/>
              </a:xfrm>
            </p:grpSpPr>
            <p:grpSp>
              <p:nvGrpSpPr>
                <p:cNvPr id="1282" name="Google Shape;1282;p11"/>
                <p:cNvGrpSpPr/>
                <p:nvPr/>
              </p:nvGrpSpPr>
              <p:grpSpPr>
                <a:xfrm>
                  <a:off x="2447534" y="2971595"/>
                  <a:ext cx="478297" cy="638209"/>
                  <a:chOff x="2447534" y="3081786"/>
                  <a:chExt cx="478297" cy="638209"/>
                </a:xfrm>
              </p:grpSpPr>
              <p:sp>
                <p:nvSpPr>
                  <p:cNvPr id="1283" name="Google Shape;1283;p11"/>
                  <p:cNvSpPr/>
                  <p:nvPr/>
                </p:nvSpPr>
                <p:spPr>
                  <a:xfrm>
                    <a:off x="2591014" y="3097533"/>
                    <a:ext cx="179593" cy="16841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9593" h="168416" extrusionOk="0">
                        <a:moveTo>
                          <a:pt x="0" y="168417"/>
                        </a:moveTo>
                        <a:cubicBezTo>
                          <a:pt x="0" y="125745"/>
                          <a:pt x="5779" y="81168"/>
                          <a:pt x="2349" y="39004"/>
                        </a:cubicBezTo>
                        <a:cubicBezTo>
                          <a:pt x="8128" y="33924"/>
                          <a:pt x="29020" y="36527"/>
                          <a:pt x="37148" y="34622"/>
                        </a:cubicBezTo>
                        <a:cubicBezTo>
                          <a:pt x="48577" y="31575"/>
                          <a:pt x="35052" y="16652"/>
                          <a:pt x="41148" y="11254"/>
                        </a:cubicBezTo>
                        <a:cubicBezTo>
                          <a:pt x="60198" y="-10653"/>
                          <a:pt x="146685" y="1412"/>
                          <a:pt x="147320" y="30304"/>
                        </a:cubicBezTo>
                        <a:cubicBezTo>
                          <a:pt x="146577" y="33733"/>
                          <a:pt x="148761" y="37112"/>
                          <a:pt x="152184" y="37855"/>
                        </a:cubicBezTo>
                        <a:cubicBezTo>
                          <a:pt x="152527" y="37925"/>
                          <a:pt x="152876" y="37969"/>
                          <a:pt x="153226" y="37988"/>
                        </a:cubicBezTo>
                        <a:cubicBezTo>
                          <a:pt x="199009" y="46307"/>
                          <a:pt x="171196" y="124983"/>
                          <a:pt x="171514" y="162194"/>
                        </a:cubicBezTo>
                        <a:cubicBezTo>
                          <a:pt x="116268" y="155717"/>
                          <a:pt x="51435" y="152225"/>
                          <a:pt x="0" y="168417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284" name="Google Shape;1284;p11"/>
                  <p:cNvSpPr/>
                  <p:nvPr/>
                </p:nvSpPr>
                <p:spPr>
                  <a:xfrm>
                    <a:off x="2458233" y="3250561"/>
                    <a:ext cx="453667" cy="46204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53667" h="462047" extrusionOk="0">
                        <a:moveTo>
                          <a:pt x="221935" y="462048"/>
                        </a:moveTo>
                        <a:cubicBezTo>
                          <a:pt x="-59306" y="460714"/>
                          <a:pt x="-82865" y="22373"/>
                          <a:pt x="206568" y="847"/>
                        </a:cubicBezTo>
                        <a:cubicBezTo>
                          <a:pt x="522671" y="-22712"/>
                          <a:pt x="543753" y="452904"/>
                          <a:pt x="221935" y="462048"/>
                        </a:cubicBezTo>
                        <a:close/>
                      </a:path>
                    </a:pathLst>
                  </a:custGeom>
                  <a:solidFill>
                    <a:srgbClr val="D9D2E9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285" name="Google Shape;1285;p11"/>
                  <p:cNvSpPr/>
                  <p:nvPr/>
                </p:nvSpPr>
                <p:spPr>
                  <a:xfrm>
                    <a:off x="2447534" y="3081786"/>
                    <a:ext cx="478297" cy="63820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78297" h="638209" extrusionOk="0">
                        <a:moveTo>
                          <a:pt x="474760" y="358979"/>
                        </a:moveTo>
                        <a:cubicBezTo>
                          <a:pt x="461679" y="274778"/>
                          <a:pt x="399195" y="202960"/>
                          <a:pt x="320201" y="173178"/>
                        </a:cubicBezTo>
                        <a:cubicBezTo>
                          <a:pt x="320201" y="137618"/>
                          <a:pt x="347824" y="40273"/>
                          <a:pt x="296008" y="38050"/>
                        </a:cubicBezTo>
                        <a:cubicBezTo>
                          <a:pt x="297722" y="5792"/>
                          <a:pt x="256955" y="7316"/>
                          <a:pt x="234286" y="3379"/>
                        </a:cubicBezTo>
                        <a:cubicBezTo>
                          <a:pt x="210981" y="-4749"/>
                          <a:pt x="165198" y="331"/>
                          <a:pt x="178406" y="34748"/>
                        </a:cubicBezTo>
                        <a:cubicBezTo>
                          <a:pt x="166277" y="37224"/>
                          <a:pt x="129765" y="31129"/>
                          <a:pt x="140306" y="52718"/>
                        </a:cubicBezTo>
                        <a:cubicBezTo>
                          <a:pt x="138210" y="96153"/>
                          <a:pt x="137448" y="139713"/>
                          <a:pt x="135797" y="183148"/>
                        </a:cubicBezTo>
                        <a:cubicBezTo>
                          <a:pt x="-17047" y="249949"/>
                          <a:pt x="-46892" y="468453"/>
                          <a:pt x="77123" y="577673"/>
                        </a:cubicBezTo>
                        <a:cubicBezTo>
                          <a:pt x="240636" y="727914"/>
                          <a:pt x="512416" y="577165"/>
                          <a:pt x="474760" y="358979"/>
                        </a:cubicBezTo>
                        <a:close/>
                        <a:moveTo>
                          <a:pt x="304771" y="167971"/>
                        </a:moveTo>
                        <a:cubicBezTo>
                          <a:pt x="286165" y="163081"/>
                          <a:pt x="266226" y="157748"/>
                          <a:pt x="246922" y="159144"/>
                        </a:cubicBezTo>
                        <a:cubicBezTo>
                          <a:pt x="215172" y="156033"/>
                          <a:pt x="182914" y="164288"/>
                          <a:pt x="153514" y="175273"/>
                        </a:cubicBezTo>
                        <a:cubicBezTo>
                          <a:pt x="153514" y="170829"/>
                          <a:pt x="153514" y="166320"/>
                          <a:pt x="153958" y="161875"/>
                        </a:cubicBezTo>
                        <a:cubicBezTo>
                          <a:pt x="206600" y="153398"/>
                          <a:pt x="258035" y="138666"/>
                          <a:pt x="307184" y="117997"/>
                        </a:cubicBezTo>
                        <a:cubicBezTo>
                          <a:pt x="306422" y="134634"/>
                          <a:pt x="305342" y="151334"/>
                          <a:pt x="304771" y="167971"/>
                        </a:cubicBezTo>
                        <a:close/>
                        <a:moveTo>
                          <a:pt x="292515" y="378092"/>
                        </a:moveTo>
                        <a:cubicBezTo>
                          <a:pt x="301278" y="393079"/>
                          <a:pt x="305215" y="416700"/>
                          <a:pt x="297087" y="432131"/>
                        </a:cubicBezTo>
                        <a:cubicBezTo>
                          <a:pt x="286356" y="434925"/>
                          <a:pt x="294928" y="387363"/>
                          <a:pt x="292515" y="378092"/>
                        </a:cubicBezTo>
                        <a:close/>
                        <a:moveTo>
                          <a:pt x="233524" y="360440"/>
                        </a:moveTo>
                        <a:cubicBezTo>
                          <a:pt x="220881" y="353181"/>
                          <a:pt x="206085" y="350622"/>
                          <a:pt x="191741" y="353200"/>
                        </a:cubicBezTo>
                        <a:cubicBezTo>
                          <a:pt x="193900" y="295606"/>
                          <a:pt x="196313" y="237948"/>
                          <a:pt x="198599" y="180354"/>
                        </a:cubicBezTo>
                        <a:cubicBezTo>
                          <a:pt x="213394" y="176480"/>
                          <a:pt x="265528" y="177750"/>
                          <a:pt x="276005" y="180354"/>
                        </a:cubicBezTo>
                        <a:cubicBezTo>
                          <a:pt x="275707" y="235389"/>
                          <a:pt x="275415" y="290418"/>
                          <a:pt x="275116" y="345454"/>
                        </a:cubicBezTo>
                        <a:cubicBezTo>
                          <a:pt x="259679" y="343733"/>
                          <a:pt x="244312" y="349263"/>
                          <a:pt x="233524" y="360440"/>
                        </a:cubicBezTo>
                        <a:close/>
                        <a:moveTo>
                          <a:pt x="244636" y="403619"/>
                        </a:moveTo>
                        <a:cubicBezTo>
                          <a:pt x="254860" y="460769"/>
                          <a:pt x="203615" y="463119"/>
                          <a:pt x="235365" y="386855"/>
                        </a:cubicBezTo>
                        <a:cubicBezTo>
                          <a:pt x="239537" y="391777"/>
                          <a:pt x="242687" y="397473"/>
                          <a:pt x="244636" y="403619"/>
                        </a:cubicBezTo>
                        <a:close/>
                        <a:moveTo>
                          <a:pt x="203234" y="18174"/>
                        </a:moveTo>
                        <a:cubicBezTo>
                          <a:pt x="226920" y="23191"/>
                          <a:pt x="260384" y="18174"/>
                          <a:pt x="278228" y="35383"/>
                        </a:cubicBezTo>
                        <a:cubicBezTo>
                          <a:pt x="250357" y="33268"/>
                          <a:pt x="222392" y="32805"/>
                          <a:pt x="194471" y="33986"/>
                        </a:cubicBezTo>
                        <a:cubicBezTo>
                          <a:pt x="198916" y="25413"/>
                          <a:pt x="186407" y="19063"/>
                          <a:pt x="203234" y="18174"/>
                        </a:cubicBezTo>
                        <a:close/>
                        <a:moveTo>
                          <a:pt x="157451" y="54369"/>
                        </a:moveTo>
                        <a:cubicBezTo>
                          <a:pt x="205711" y="53036"/>
                          <a:pt x="261591" y="43511"/>
                          <a:pt x="306358" y="62688"/>
                        </a:cubicBezTo>
                        <a:lnTo>
                          <a:pt x="156308" y="90501"/>
                        </a:lnTo>
                        <a:close/>
                        <a:moveTo>
                          <a:pt x="308136" y="80468"/>
                        </a:moveTo>
                        <a:cubicBezTo>
                          <a:pt x="308701" y="80385"/>
                          <a:pt x="309254" y="80239"/>
                          <a:pt x="309787" y="80023"/>
                        </a:cubicBezTo>
                        <a:cubicBezTo>
                          <a:pt x="309279" y="87135"/>
                          <a:pt x="308263" y="92723"/>
                          <a:pt x="308136" y="99073"/>
                        </a:cubicBezTo>
                        <a:cubicBezTo>
                          <a:pt x="258975" y="120276"/>
                          <a:pt x="207381" y="135338"/>
                          <a:pt x="154530" y="143904"/>
                        </a:cubicBezTo>
                        <a:lnTo>
                          <a:pt x="155673" y="109043"/>
                        </a:lnTo>
                        <a:close/>
                        <a:moveTo>
                          <a:pt x="378685" y="571513"/>
                        </a:moveTo>
                        <a:cubicBezTo>
                          <a:pt x="88871" y="776746"/>
                          <a:pt x="-158652" y="297384"/>
                          <a:pt x="181009" y="184735"/>
                        </a:cubicBezTo>
                        <a:cubicBezTo>
                          <a:pt x="178787" y="242774"/>
                          <a:pt x="176183" y="300749"/>
                          <a:pt x="174151" y="358788"/>
                        </a:cubicBezTo>
                        <a:cubicBezTo>
                          <a:pt x="71345" y="420066"/>
                          <a:pt x="191741" y="557798"/>
                          <a:pt x="191360" y="371488"/>
                        </a:cubicBezTo>
                        <a:cubicBezTo>
                          <a:pt x="201799" y="369437"/>
                          <a:pt x="212626" y="371031"/>
                          <a:pt x="222030" y="375997"/>
                        </a:cubicBezTo>
                        <a:cubicBezTo>
                          <a:pt x="159673" y="513474"/>
                          <a:pt x="315756" y="467310"/>
                          <a:pt x="246795" y="371107"/>
                        </a:cubicBezTo>
                        <a:cubicBezTo>
                          <a:pt x="254364" y="364078"/>
                          <a:pt x="265052" y="361500"/>
                          <a:pt x="274989" y="364313"/>
                        </a:cubicBezTo>
                        <a:cubicBezTo>
                          <a:pt x="279561" y="390666"/>
                          <a:pt x="263115" y="429528"/>
                          <a:pt x="284324" y="449276"/>
                        </a:cubicBezTo>
                        <a:cubicBezTo>
                          <a:pt x="335124" y="459118"/>
                          <a:pt x="324964" y="368631"/>
                          <a:pt x="292642" y="351804"/>
                        </a:cubicBezTo>
                        <a:lnTo>
                          <a:pt x="293531" y="184481"/>
                        </a:lnTo>
                        <a:cubicBezTo>
                          <a:pt x="465172" y="225438"/>
                          <a:pt x="517686" y="462167"/>
                          <a:pt x="378685" y="571513"/>
                        </a:cubicBezTo>
                        <a:close/>
                        <a:moveTo>
                          <a:pt x="173453" y="378537"/>
                        </a:moveTo>
                        <a:cubicBezTo>
                          <a:pt x="170786" y="400508"/>
                          <a:pt x="176882" y="430226"/>
                          <a:pt x="158848" y="446926"/>
                        </a:cubicBezTo>
                        <a:cubicBezTo>
                          <a:pt x="145830" y="424638"/>
                          <a:pt x="150085" y="391681"/>
                          <a:pt x="173453" y="378283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1286" name="Google Shape;1286;p11"/>
                <p:cNvSpPr/>
                <p:nvPr/>
              </p:nvSpPr>
              <p:spPr>
                <a:xfrm>
                  <a:off x="2675601" y="2604168"/>
                  <a:ext cx="17700" cy="373800"/>
                </a:xfrm>
                <a:prstGeom prst="rect">
                  <a:avLst/>
                </a:pr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1287" name="Google Shape;1287;p11"/>
              <p:cNvSpPr/>
              <p:nvPr/>
            </p:nvSpPr>
            <p:spPr>
              <a:xfrm>
                <a:off x="2546350" y="3472450"/>
                <a:ext cx="97850" cy="61625"/>
              </a:xfrm>
              <a:custGeom>
                <a:avLst/>
                <a:gdLst/>
                <a:ahLst/>
                <a:cxnLst/>
                <a:rect l="l" t="t" r="r" b="b"/>
                <a:pathLst>
                  <a:path w="3914" h="2465" extrusionOk="0">
                    <a:moveTo>
                      <a:pt x="0" y="0"/>
                    </a:moveTo>
                    <a:cubicBezTo>
                      <a:pt x="946" y="1217"/>
                      <a:pt x="2412" y="2117"/>
                      <a:pt x="3914" y="2465"/>
                    </a:cubicBezTo>
                  </a:path>
                </a:pathLst>
              </a:custGeom>
              <a:noFill/>
              <a:ln w="19050" cap="rnd" cmpd="sng">
                <a:solidFill>
                  <a:schemeClr val="l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288" name="Google Shape;1288;p11"/>
              <p:cNvSpPr/>
              <p:nvPr/>
            </p:nvSpPr>
            <p:spPr>
              <a:xfrm>
                <a:off x="2515525" y="3392700"/>
                <a:ext cx="90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363" h="798" extrusionOk="0">
                    <a:moveTo>
                      <a:pt x="0" y="0"/>
                    </a:moveTo>
                    <a:cubicBezTo>
                      <a:pt x="182" y="399"/>
                      <a:pt x="182" y="399"/>
                      <a:pt x="363" y="798"/>
                    </a:cubicBezTo>
                  </a:path>
                </a:pathLst>
              </a:custGeom>
              <a:noFill/>
              <a:ln w="19050" cap="rnd" cmpd="sng">
                <a:solidFill>
                  <a:schemeClr val="l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</p:grpSp>
      <p:grpSp>
        <p:nvGrpSpPr>
          <p:cNvPr id="1289" name="Google Shape;1289;p11"/>
          <p:cNvGrpSpPr/>
          <p:nvPr/>
        </p:nvGrpSpPr>
        <p:grpSpPr>
          <a:xfrm>
            <a:off x="3034082" y="24"/>
            <a:ext cx="285882" cy="434231"/>
            <a:chOff x="5194218" y="621823"/>
            <a:chExt cx="522827" cy="794132"/>
          </a:xfrm>
        </p:grpSpPr>
        <p:grpSp>
          <p:nvGrpSpPr>
            <p:cNvPr id="1290" name="Google Shape;1290;p11"/>
            <p:cNvGrpSpPr/>
            <p:nvPr/>
          </p:nvGrpSpPr>
          <p:grpSpPr>
            <a:xfrm>
              <a:off x="5194218" y="893129"/>
              <a:ext cx="522827" cy="522827"/>
              <a:chOff x="764100" y="3623300"/>
              <a:chExt cx="1046700" cy="1046700"/>
            </a:xfrm>
          </p:grpSpPr>
          <p:sp>
            <p:nvSpPr>
              <p:cNvPr id="1291" name="Google Shape;1291;p11"/>
              <p:cNvSpPr/>
              <p:nvPr/>
            </p:nvSpPr>
            <p:spPr>
              <a:xfrm>
                <a:off x="764100" y="3623300"/>
                <a:ext cx="1046700" cy="1046700"/>
              </a:xfrm>
              <a:prstGeom prst="ellipse">
                <a:avLst/>
              </a:prstGeom>
              <a:solidFill>
                <a:srgbClr val="FF8900">
                  <a:alpha val="83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92" name="Google Shape;1292;p11"/>
              <p:cNvSpPr/>
              <p:nvPr/>
            </p:nvSpPr>
            <p:spPr>
              <a:xfrm>
                <a:off x="922769" y="3781968"/>
                <a:ext cx="729300" cy="729300"/>
              </a:xfrm>
              <a:prstGeom prst="ellipse">
                <a:avLst/>
              </a:prstGeom>
              <a:solidFill>
                <a:srgbClr val="FF8900">
                  <a:alpha val="83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293" name="Google Shape;1293;p11"/>
            <p:cNvGrpSpPr/>
            <p:nvPr/>
          </p:nvGrpSpPr>
          <p:grpSpPr>
            <a:xfrm>
              <a:off x="5371921" y="621823"/>
              <a:ext cx="182209" cy="655932"/>
              <a:chOff x="3305183" y="2722527"/>
              <a:chExt cx="166690" cy="600065"/>
            </a:xfrm>
          </p:grpSpPr>
          <p:grpSp>
            <p:nvGrpSpPr>
              <p:cNvPr id="1294" name="Google Shape;1294;p11"/>
              <p:cNvGrpSpPr/>
              <p:nvPr/>
            </p:nvGrpSpPr>
            <p:grpSpPr>
              <a:xfrm>
                <a:off x="3305183" y="2722527"/>
                <a:ext cx="166690" cy="600065"/>
                <a:chOff x="3305183" y="2722527"/>
                <a:chExt cx="166690" cy="600065"/>
              </a:xfrm>
            </p:grpSpPr>
            <p:grpSp>
              <p:nvGrpSpPr>
                <p:cNvPr id="1295" name="Google Shape;1295;p11"/>
                <p:cNvGrpSpPr/>
                <p:nvPr/>
              </p:nvGrpSpPr>
              <p:grpSpPr>
                <a:xfrm>
                  <a:off x="3305183" y="2971595"/>
                  <a:ext cx="166690" cy="350998"/>
                  <a:chOff x="3305183" y="3146560"/>
                  <a:chExt cx="166690" cy="350998"/>
                </a:xfrm>
              </p:grpSpPr>
              <p:sp>
                <p:nvSpPr>
                  <p:cNvPr id="1296" name="Google Shape;1296;p11"/>
                  <p:cNvSpPr/>
                  <p:nvPr/>
                </p:nvSpPr>
                <p:spPr>
                  <a:xfrm>
                    <a:off x="3324821" y="3152836"/>
                    <a:ext cx="119489" cy="11717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9489" h="117177" extrusionOk="0">
                        <a:moveTo>
                          <a:pt x="5460" y="117177"/>
                        </a:moveTo>
                        <a:cubicBezTo>
                          <a:pt x="4508" y="91777"/>
                          <a:pt x="-9653" y="30373"/>
                          <a:pt x="11810" y="23896"/>
                        </a:cubicBezTo>
                        <a:cubicBezTo>
                          <a:pt x="18160" y="22118"/>
                          <a:pt x="14668" y="14561"/>
                          <a:pt x="19494" y="10688"/>
                        </a:cubicBezTo>
                        <a:cubicBezTo>
                          <a:pt x="31241" y="-2901"/>
                          <a:pt x="96456" y="-6838"/>
                          <a:pt x="96456" y="18879"/>
                        </a:cubicBezTo>
                        <a:cubicBezTo>
                          <a:pt x="95751" y="22315"/>
                          <a:pt x="97967" y="25668"/>
                          <a:pt x="101409" y="26373"/>
                        </a:cubicBezTo>
                        <a:cubicBezTo>
                          <a:pt x="101866" y="26467"/>
                          <a:pt x="102336" y="26506"/>
                          <a:pt x="102806" y="26499"/>
                        </a:cubicBezTo>
                        <a:cubicBezTo>
                          <a:pt x="133731" y="28849"/>
                          <a:pt x="111569" y="90507"/>
                          <a:pt x="114744" y="113939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297" name="Google Shape;1297;p11"/>
                  <p:cNvSpPr/>
                  <p:nvPr/>
                </p:nvSpPr>
                <p:spPr>
                  <a:xfrm>
                    <a:off x="3312763" y="3270014"/>
                    <a:ext cx="150661" cy="22110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0661" h="221107" extrusionOk="0">
                        <a:moveTo>
                          <a:pt x="72636" y="221107"/>
                        </a:moveTo>
                        <a:cubicBezTo>
                          <a:pt x="-3564" y="204978"/>
                          <a:pt x="-15057" y="136779"/>
                          <a:pt x="16184" y="2477"/>
                        </a:cubicBezTo>
                        <a:cubicBezTo>
                          <a:pt x="54284" y="1207"/>
                          <a:pt x="87558" y="1270"/>
                          <a:pt x="125595" y="0"/>
                        </a:cubicBezTo>
                        <a:cubicBezTo>
                          <a:pt x="164330" y="92202"/>
                          <a:pt x="166299" y="206629"/>
                          <a:pt x="72636" y="221107"/>
                        </a:cubicBezTo>
                        <a:close/>
                      </a:path>
                    </a:pathLst>
                  </a:custGeom>
                  <a:solidFill>
                    <a:srgbClr val="F9CB9C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298" name="Google Shape;1298;p11"/>
                  <p:cNvSpPr/>
                  <p:nvPr/>
                </p:nvSpPr>
                <p:spPr>
                  <a:xfrm>
                    <a:off x="3305183" y="3146560"/>
                    <a:ext cx="166690" cy="35099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66690" h="350998" extrusionOk="0">
                        <a:moveTo>
                          <a:pt x="140987" y="124596"/>
                        </a:moveTo>
                        <a:cubicBezTo>
                          <a:pt x="147337" y="122247"/>
                          <a:pt x="143336" y="59572"/>
                          <a:pt x="144542" y="54238"/>
                        </a:cubicBezTo>
                        <a:cubicBezTo>
                          <a:pt x="146828" y="39252"/>
                          <a:pt x="140097" y="24647"/>
                          <a:pt x="122571" y="26425"/>
                        </a:cubicBezTo>
                        <a:cubicBezTo>
                          <a:pt x="129683" y="-8309"/>
                          <a:pt x="29417" y="-8500"/>
                          <a:pt x="29925" y="24075"/>
                        </a:cubicBezTo>
                        <a:cubicBezTo>
                          <a:pt x="15891" y="25536"/>
                          <a:pt x="12399" y="39633"/>
                          <a:pt x="13478" y="51635"/>
                        </a:cubicBezTo>
                        <a:cubicBezTo>
                          <a:pt x="16145" y="75955"/>
                          <a:pt x="8335" y="105292"/>
                          <a:pt x="17034" y="127263"/>
                        </a:cubicBezTo>
                        <a:cubicBezTo>
                          <a:pt x="17034" y="127263"/>
                          <a:pt x="17034" y="127644"/>
                          <a:pt x="17034" y="127835"/>
                        </a:cubicBezTo>
                        <a:cubicBezTo>
                          <a:pt x="-77835" y="451748"/>
                          <a:pt x="259922" y="398789"/>
                          <a:pt x="140987" y="124596"/>
                        </a:cubicBezTo>
                        <a:close/>
                        <a:moveTo>
                          <a:pt x="126254" y="42427"/>
                        </a:moveTo>
                        <a:cubicBezTo>
                          <a:pt x="126699" y="51254"/>
                          <a:pt x="126699" y="64842"/>
                          <a:pt x="126889" y="74177"/>
                        </a:cubicBezTo>
                        <a:lnTo>
                          <a:pt x="31258" y="101736"/>
                        </a:lnTo>
                        <a:cubicBezTo>
                          <a:pt x="31258" y="96719"/>
                          <a:pt x="31258" y="91640"/>
                          <a:pt x="31258" y="86560"/>
                        </a:cubicBezTo>
                        <a:cubicBezTo>
                          <a:pt x="57865" y="73415"/>
                          <a:pt x="88408" y="58556"/>
                          <a:pt x="112348" y="40903"/>
                        </a:cubicBezTo>
                        <a:cubicBezTo>
                          <a:pt x="116793" y="41665"/>
                          <a:pt x="123778" y="38490"/>
                          <a:pt x="126254" y="42427"/>
                        </a:cubicBezTo>
                        <a:close/>
                        <a:moveTo>
                          <a:pt x="89044" y="212671"/>
                        </a:moveTo>
                        <a:cubicBezTo>
                          <a:pt x="81112" y="208784"/>
                          <a:pt x="71771" y="209070"/>
                          <a:pt x="64088" y="213433"/>
                        </a:cubicBezTo>
                        <a:cubicBezTo>
                          <a:pt x="67943" y="186762"/>
                          <a:pt x="70883" y="159947"/>
                          <a:pt x="72914" y="132978"/>
                        </a:cubicBezTo>
                        <a:lnTo>
                          <a:pt x="83964" y="132978"/>
                        </a:lnTo>
                        <a:cubicBezTo>
                          <a:pt x="83049" y="159642"/>
                          <a:pt x="84751" y="186337"/>
                          <a:pt x="89044" y="212671"/>
                        </a:cubicBezTo>
                        <a:close/>
                        <a:moveTo>
                          <a:pt x="50944" y="114118"/>
                        </a:moveTo>
                        <a:lnTo>
                          <a:pt x="127144" y="92148"/>
                        </a:lnTo>
                        <a:lnTo>
                          <a:pt x="127144" y="113420"/>
                        </a:lnTo>
                        <a:cubicBezTo>
                          <a:pt x="101299" y="114880"/>
                          <a:pt x="75899" y="115135"/>
                          <a:pt x="50626" y="114118"/>
                        </a:cubicBezTo>
                        <a:close/>
                        <a:moveTo>
                          <a:pt x="90695" y="39950"/>
                        </a:moveTo>
                        <a:cubicBezTo>
                          <a:pt x="74692" y="48269"/>
                          <a:pt x="47832" y="59826"/>
                          <a:pt x="31385" y="67255"/>
                        </a:cubicBezTo>
                        <a:cubicBezTo>
                          <a:pt x="31385" y="58937"/>
                          <a:pt x="31766" y="47634"/>
                          <a:pt x="31385" y="39379"/>
                        </a:cubicBezTo>
                        <a:cubicBezTo>
                          <a:pt x="33036" y="39379"/>
                          <a:pt x="75835" y="39442"/>
                          <a:pt x="90377" y="39950"/>
                        </a:cubicBezTo>
                        <a:close/>
                        <a:moveTo>
                          <a:pt x="45736" y="22361"/>
                        </a:moveTo>
                        <a:cubicBezTo>
                          <a:pt x="60214" y="644"/>
                          <a:pt x="112920" y="11122"/>
                          <a:pt x="111395" y="26616"/>
                        </a:cubicBezTo>
                        <a:cubicBezTo>
                          <a:pt x="92028" y="25854"/>
                          <a:pt x="63834" y="27314"/>
                          <a:pt x="44466" y="26616"/>
                        </a:cubicBezTo>
                        <a:cubicBezTo>
                          <a:pt x="44339" y="26171"/>
                          <a:pt x="45165" y="22742"/>
                          <a:pt x="45419" y="22361"/>
                        </a:cubicBezTo>
                        <a:close/>
                        <a:moveTo>
                          <a:pt x="125556" y="309127"/>
                        </a:moveTo>
                        <a:cubicBezTo>
                          <a:pt x="22686" y="406028"/>
                          <a:pt x="-873" y="195335"/>
                          <a:pt x="33798" y="131708"/>
                        </a:cubicBezTo>
                        <a:cubicBezTo>
                          <a:pt x="41101" y="132153"/>
                          <a:pt x="48467" y="132470"/>
                          <a:pt x="55833" y="132661"/>
                        </a:cubicBezTo>
                        <a:cubicBezTo>
                          <a:pt x="60913" y="148536"/>
                          <a:pt x="25734" y="268678"/>
                          <a:pt x="58500" y="243023"/>
                        </a:cubicBezTo>
                        <a:cubicBezTo>
                          <a:pt x="62310" y="237436"/>
                          <a:pt x="67708" y="228101"/>
                          <a:pt x="75454" y="228037"/>
                        </a:cubicBezTo>
                        <a:cubicBezTo>
                          <a:pt x="84979" y="228037"/>
                          <a:pt x="91076" y="238960"/>
                          <a:pt x="95394" y="245881"/>
                        </a:cubicBezTo>
                        <a:cubicBezTo>
                          <a:pt x="128985" y="268931"/>
                          <a:pt x="92536" y="150631"/>
                          <a:pt x="101744" y="132661"/>
                        </a:cubicBezTo>
                        <a:cubicBezTo>
                          <a:pt x="109173" y="132661"/>
                          <a:pt x="116602" y="132089"/>
                          <a:pt x="124032" y="131644"/>
                        </a:cubicBezTo>
                        <a:cubicBezTo>
                          <a:pt x="155591" y="183968"/>
                          <a:pt x="160671" y="257311"/>
                          <a:pt x="125239" y="309127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1299" name="Google Shape;1299;p11"/>
                <p:cNvSpPr/>
                <p:nvPr/>
              </p:nvSpPr>
              <p:spPr>
                <a:xfrm>
                  <a:off x="3375891" y="2722527"/>
                  <a:ext cx="17700" cy="255600"/>
                </a:xfrm>
                <a:prstGeom prst="rect">
                  <a:avLst/>
                </a:pr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1300" name="Google Shape;1300;p11"/>
              <p:cNvSpPr/>
              <p:nvPr/>
            </p:nvSpPr>
            <p:spPr>
              <a:xfrm>
                <a:off x="3352825" y="3244100"/>
                <a:ext cx="27200" cy="29000"/>
              </a:xfrm>
              <a:custGeom>
                <a:avLst/>
                <a:gdLst/>
                <a:ahLst/>
                <a:cxnLst/>
                <a:rect l="l" t="t" r="r" b="b"/>
                <a:pathLst>
                  <a:path w="1088" h="1160" extrusionOk="0">
                    <a:moveTo>
                      <a:pt x="0" y="0"/>
                    </a:moveTo>
                    <a:cubicBezTo>
                      <a:pt x="294" y="441"/>
                      <a:pt x="670" y="834"/>
                      <a:pt x="1088" y="1160"/>
                    </a:cubicBezTo>
                  </a:path>
                </a:pathLst>
              </a:custGeom>
              <a:noFill/>
              <a:ln w="19050" cap="rnd" cmpd="sng">
                <a:solidFill>
                  <a:schemeClr val="l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</p:grpSp>
      <p:grpSp>
        <p:nvGrpSpPr>
          <p:cNvPr id="1301" name="Google Shape;1301;p11"/>
          <p:cNvGrpSpPr/>
          <p:nvPr/>
        </p:nvGrpSpPr>
        <p:grpSpPr>
          <a:xfrm>
            <a:off x="4472482" y="42"/>
            <a:ext cx="470574" cy="1177689"/>
            <a:chOff x="7824797" y="870572"/>
            <a:chExt cx="860597" cy="2153783"/>
          </a:xfrm>
        </p:grpSpPr>
        <p:grpSp>
          <p:nvGrpSpPr>
            <p:cNvPr id="1302" name="Google Shape;1302;p11"/>
            <p:cNvGrpSpPr/>
            <p:nvPr/>
          </p:nvGrpSpPr>
          <p:grpSpPr>
            <a:xfrm>
              <a:off x="7824797" y="1891931"/>
              <a:ext cx="860597" cy="1132425"/>
              <a:chOff x="764100" y="3623300"/>
              <a:chExt cx="1046700" cy="1046700"/>
            </a:xfrm>
          </p:grpSpPr>
          <p:sp>
            <p:nvSpPr>
              <p:cNvPr id="1303" name="Google Shape;1303;p11"/>
              <p:cNvSpPr/>
              <p:nvPr/>
            </p:nvSpPr>
            <p:spPr>
              <a:xfrm>
                <a:off x="764100" y="3623300"/>
                <a:ext cx="1046700" cy="1046700"/>
              </a:xfrm>
              <a:prstGeom prst="ellipse">
                <a:avLst/>
              </a:prstGeom>
              <a:solidFill>
                <a:srgbClr val="10A3FF">
                  <a:alpha val="61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04" name="Google Shape;1304;p11"/>
              <p:cNvSpPr/>
              <p:nvPr/>
            </p:nvSpPr>
            <p:spPr>
              <a:xfrm>
                <a:off x="922769" y="3781968"/>
                <a:ext cx="729300" cy="729300"/>
              </a:xfrm>
              <a:prstGeom prst="ellipse">
                <a:avLst/>
              </a:prstGeom>
              <a:solidFill>
                <a:srgbClr val="10A3FF">
                  <a:alpha val="61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305" name="Google Shape;1305;p11"/>
            <p:cNvGrpSpPr/>
            <p:nvPr/>
          </p:nvGrpSpPr>
          <p:grpSpPr>
            <a:xfrm>
              <a:off x="8100547" y="870572"/>
              <a:ext cx="300376" cy="1935114"/>
              <a:chOff x="3792712" y="2051381"/>
              <a:chExt cx="274793" cy="1770299"/>
            </a:xfrm>
          </p:grpSpPr>
          <p:grpSp>
            <p:nvGrpSpPr>
              <p:cNvPr id="1306" name="Google Shape;1306;p11"/>
              <p:cNvGrpSpPr/>
              <p:nvPr/>
            </p:nvGrpSpPr>
            <p:grpSpPr>
              <a:xfrm>
                <a:off x="3792712" y="2051381"/>
                <a:ext cx="274793" cy="1770299"/>
                <a:chOff x="3792712" y="2051381"/>
                <a:chExt cx="274793" cy="1770299"/>
              </a:xfrm>
            </p:grpSpPr>
            <p:grpSp>
              <p:nvGrpSpPr>
                <p:cNvPr id="1307" name="Google Shape;1307;p11"/>
                <p:cNvGrpSpPr/>
                <p:nvPr/>
              </p:nvGrpSpPr>
              <p:grpSpPr>
                <a:xfrm>
                  <a:off x="3792712" y="2971595"/>
                  <a:ext cx="274793" cy="850085"/>
                  <a:chOff x="3792712" y="2879468"/>
                  <a:chExt cx="274793" cy="850085"/>
                </a:xfrm>
              </p:grpSpPr>
              <p:sp>
                <p:nvSpPr>
                  <p:cNvPr id="1308" name="Google Shape;1308;p11"/>
                  <p:cNvSpPr/>
                  <p:nvPr/>
                </p:nvSpPr>
                <p:spPr>
                  <a:xfrm>
                    <a:off x="3798083" y="3085793"/>
                    <a:ext cx="261578" cy="63735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61578" h="637356" extrusionOk="0">
                        <a:moveTo>
                          <a:pt x="126686" y="637357"/>
                        </a:moveTo>
                        <a:cubicBezTo>
                          <a:pt x="-60449" y="630435"/>
                          <a:pt x="18736" y="394850"/>
                          <a:pt x="6417" y="267723"/>
                        </a:cubicBezTo>
                        <a:cubicBezTo>
                          <a:pt x="12322" y="197048"/>
                          <a:pt x="-10665" y="53665"/>
                          <a:pt x="31817" y="8008"/>
                        </a:cubicBezTo>
                        <a:cubicBezTo>
                          <a:pt x="291595" y="-16566"/>
                          <a:pt x="262449" y="-1263"/>
                          <a:pt x="258829" y="299283"/>
                        </a:cubicBezTo>
                        <a:cubicBezTo>
                          <a:pt x="256988" y="426728"/>
                          <a:pt x="295024" y="626816"/>
                          <a:pt x="126686" y="637357"/>
                        </a:cubicBezTo>
                        <a:close/>
                      </a:path>
                    </a:pathLst>
                  </a:custGeom>
                  <a:solidFill>
                    <a:srgbClr val="CFE2F3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309" name="Google Shape;1309;p11"/>
                  <p:cNvSpPr/>
                  <p:nvPr/>
                </p:nvSpPr>
                <p:spPr>
                  <a:xfrm>
                    <a:off x="3849902" y="2886279"/>
                    <a:ext cx="160096" cy="19729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60096" h="197298" extrusionOk="0">
                        <a:moveTo>
                          <a:pt x="0" y="197298"/>
                        </a:moveTo>
                        <a:cubicBezTo>
                          <a:pt x="14795" y="163453"/>
                          <a:pt x="-19495" y="39120"/>
                          <a:pt x="29908" y="37913"/>
                        </a:cubicBezTo>
                        <a:cubicBezTo>
                          <a:pt x="41275" y="35754"/>
                          <a:pt x="33401" y="17911"/>
                          <a:pt x="43053" y="12513"/>
                        </a:cubicBezTo>
                        <a:cubicBezTo>
                          <a:pt x="64008" y="-9902"/>
                          <a:pt x="129984" y="-1393"/>
                          <a:pt x="134239" y="31563"/>
                        </a:cubicBezTo>
                        <a:cubicBezTo>
                          <a:pt x="135826" y="40517"/>
                          <a:pt x="147891" y="34484"/>
                          <a:pt x="151955" y="41406"/>
                        </a:cubicBezTo>
                        <a:cubicBezTo>
                          <a:pt x="171640" y="64583"/>
                          <a:pt x="149479" y="158246"/>
                          <a:pt x="149161" y="196663"/>
                        </a:cubicBezTo>
                        <a:cubicBezTo>
                          <a:pt x="98234" y="196155"/>
                          <a:pt x="49847" y="189170"/>
                          <a:pt x="0" y="197298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310" name="Google Shape;1310;p11"/>
                  <p:cNvSpPr/>
                  <p:nvPr/>
                </p:nvSpPr>
                <p:spPr>
                  <a:xfrm>
                    <a:off x="3792712" y="2879468"/>
                    <a:ext cx="274793" cy="85008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4793" h="850085" extrusionOk="0">
                        <a:moveTo>
                          <a:pt x="19916" y="786532"/>
                        </a:moveTo>
                        <a:cubicBezTo>
                          <a:pt x="39854" y="827489"/>
                          <a:pt x="67541" y="848572"/>
                          <a:pt x="131866" y="850032"/>
                        </a:cubicBezTo>
                        <a:cubicBezTo>
                          <a:pt x="255818" y="852953"/>
                          <a:pt x="279440" y="735732"/>
                          <a:pt x="271947" y="651213"/>
                        </a:cubicBezTo>
                        <a:cubicBezTo>
                          <a:pt x="272963" y="537612"/>
                          <a:pt x="275312" y="423947"/>
                          <a:pt x="274678" y="310345"/>
                        </a:cubicBezTo>
                        <a:cubicBezTo>
                          <a:pt x="276202" y="268245"/>
                          <a:pt x="263057" y="215095"/>
                          <a:pt x="217528" y="202395"/>
                        </a:cubicBezTo>
                        <a:cubicBezTo>
                          <a:pt x="213336" y="167343"/>
                          <a:pt x="246610" y="35073"/>
                          <a:pt x="197716" y="37295"/>
                        </a:cubicBezTo>
                        <a:cubicBezTo>
                          <a:pt x="191366" y="-10202"/>
                          <a:pt x="84495" y="-14965"/>
                          <a:pt x="87098" y="38311"/>
                        </a:cubicBezTo>
                        <a:cubicBezTo>
                          <a:pt x="75478" y="36978"/>
                          <a:pt x="60047" y="37041"/>
                          <a:pt x="58778" y="55583"/>
                        </a:cubicBezTo>
                        <a:cubicBezTo>
                          <a:pt x="55603" y="103081"/>
                          <a:pt x="55285" y="150833"/>
                          <a:pt x="49887" y="197760"/>
                        </a:cubicBezTo>
                        <a:cubicBezTo>
                          <a:pt x="-19010" y="224303"/>
                          <a:pt x="12613" y="404262"/>
                          <a:pt x="5437" y="474048"/>
                        </a:cubicBezTo>
                        <a:cubicBezTo>
                          <a:pt x="10264" y="577299"/>
                          <a:pt x="-17549" y="687980"/>
                          <a:pt x="19916" y="786532"/>
                        </a:cubicBezTo>
                        <a:close/>
                        <a:moveTo>
                          <a:pt x="102466" y="38248"/>
                        </a:moveTo>
                        <a:cubicBezTo>
                          <a:pt x="106148" y="7895"/>
                          <a:pt x="173585" y="17166"/>
                          <a:pt x="178983" y="37105"/>
                        </a:cubicBezTo>
                        <a:cubicBezTo>
                          <a:pt x="154281" y="37549"/>
                          <a:pt x="103101" y="39962"/>
                          <a:pt x="102592" y="38311"/>
                        </a:cubicBezTo>
                        <a:close/>
                        <a:moveTo>
                          <a:pt x="76177" y="56663"/>
                        </a:moveTo>
                        <a:lnTo>
                          <a:pt x="174983" y="55393"/>
                        </a:lnTo>
                        <a:cubicBezTo>
                          <a:pt x="190222" y="53361"/>
                          <a:pt x="211304" y="53298"/>
                          <a:pt x="206733" y="75459"/>
                        </a:cubicBezTo>
                        <a:lnTo>
                          <a:pt x="75287" y="111400"/>
                        </a:lnTo>
                        <a:cubicBezTo>
                          <a:pt x="75967" y="93194"/>
                          <a:pt x="76303" y="74970"/>
                          <a:pt x="76303" y="56726"/>
                        </a:cubicBezTo>
                        <a:close/>
                        <a:moveTo>
                          <a:pt x="73700" y="129879"/>
                        </a:moveTo>
                        <a:lnTo>
                          <a:pt x="205399" y="94382"/>
                        </a:lnTo>
                        <a:lnTo>
                          <a:pt x="203684" y="134069"/>
                        </a:lnTo>
                        <a:lnTo>
                          <a:pt x="71478" y="159469"/>
                        </a:lnTo>
                        <a:cubicBezTo>
                          <a:pt x="72430" y="149563"/>
                          <a:pt x="73192" y="139785"/>
                          <a:pt x="73827" y="129942"/>
                        </a:cubicBezTo>
                        <a:close/>
                        <a:moveTo>
                          <a:pt x="69191" y="177885"/>
                        </a:moveTo>
                        <a:lnTo>
                          <a:pt x="202541" y="152104"/>
                        </a:lnTo>
                        <a:cubicBezTo>
                          <a:pt x="201906" y="166391"/>
                          <a:pt x="201335" y="180615"/>
                          <a:pt x="200700" y="194839"/>
                        </a:cubicBezTo>
                        <a:lnTo>
                          <a:pt x="67350" y="193379"/>
                        </a:lnTo>
                        <a:cubicBezTo>
                          <a:pt x="68239" y="188298"/>
                          <a:pt x="68937" y="183282"/>
                          <a:pt x="69318" y="177948"/>
                        </a:cubicBezTo>
                        <a:close/>
                        <a:moveTo>
                          <a:pt x="19217" y="648102"/>
                        </a:moveTo>
                        <a:cubicBezTo>
                          <a:pt x="23154" y="519832"/>
                          <a:pt x="21947" y="391117"/>
                          <a:pt x="28171" y="263101"/>
                        </a:cubicBezTo>
                        <a:cubicBezTo>
                          <a:pt x="34965" y="198204"/>
                          <a:pt x="74589" y="211222"/>
                          <a:pt x="121960" y="210968"/>
                        </a:cubicBezTo>
                        <a:cubicBezTo>
                          <a:pt x="123103" y="217851"/>
                          <a:pt x="123674" y="224817"/>
                          <a:pt x="123674" y="231796"/>
                        </a:cubicBezTo>
                        <a:cubicBezTo>
                          <a:pt x="72874" y="256370"/>
                          <a:pt x="60174" y="344889"/>
                          <a:pt x="124246" y="360891"/>
                        </a:cubicBezTo>
                        <a:lnTo>
                          <a:pt x="124627" y="429281"/>
                        </a:lnTo>
                        <a:cubicBezTo>
                          <a:pt x="46966" y="432710"/>
                          <a:pt x="45951" y="548915"/>
                          <a:pt x="125135" y="549486"/>
                        </a:cubicBezTo>
                        <a:lnTo>
                          <a:pt x="125516" y="627083"/>
                        </a:lnTo>
                        <a:cubicBezTo>
                          <a:pt x="40" y="680677"/>
                          <a:pt x="157647" y="791422"/>
                          <a:pt x="143550" y="638069"/>
                        </a:cubicBezTo>
                        <a:cubicBezTo>
                          <a:pt x="209971" y="620416"/>
                          <a:pt x="220385" y="540533"/>
                          <a:pt x="142661" y="533675"/>
                        </a:cubicBezTo>
                        <a:lnTo>
                          <a:pt x="142280" y="444204"/>
                        </a:lnTo>
                        <a:cubicBezTo>
                          <a:pt x="216321" y="434298"/>
                          <a:pt x="216130" y="356764"/>
                          <a:pt x="141772" y="346604"/>
                        </a:cubicBezTo>
                        <a:cubicBezTo>
                          <a:pt x="141772" y="311425"/>
                          <a:pt x="141772" y="215413"/>
                          <a:pt x="140566" y="212429"/>
                        </a:cubicBezTo>
                        <a:cubicBezTo>
                          <a:pt x="140566" y="212429"/>
                          <a:pt x="194096" y="213762"/>
                          <a:pt x="198541" y="213381"/>
                        </a:cubicBezTo>
                        <a:cubicBezTo>
                          <a:pt x="218543" y="211666"/>
                          <a:pt x="234291" y="230589"/>
                          <a:pt x="243943" y="246845"/>
                        </a:cubicBezTo>
                        <a:cubicBezTo>
                          <a:pt x="271376" y="315997"/>
                          <a:pt x="250865" y="395880"/>
                          <a:pt x="255754" y="469095"/>
                        </a:cubicBezTo>
                        <a:cubicBezTo>
                          <a:pt x="240832" y="580093"/>
                          <a:pt x="308015" y="834538"/>
                          <a:pt x="136819" y="834855"/>
                        </a:cubicBezTo>
                        <a:cubicBezTo>
                          <a:pt x="35727" y="844063"/>
                          <a:pt x="10073" y="729382"/>
                          <a:pt x="19344" y="648166"/>
                        </a:cubicBezTo>
                        <a:close/>
                        <a:moveTo>
                          <a:pt x="125008" y="678137"/>
                        </a:moveTo>
                        <a:cubicBezTo>
                          <a:pt x="115928" y="731541"/>
                          <a:pt x="62968" y="668041"/>
                          <a:pt x="125643" y="645435"/>
                        </a:cubicBezTo>
                        <a:cubicBezTo>
                          <a:pt x="126272" y="656357"/>
                          <a:pt x="126100" y="667304"/>
                          <a:pt x="125135" y="678201"/>
                        </a:cubicBezTo>
                        <a:close/>
                        <a:moveTo>
                          <a:pt x="125008" y="531198"/>
                        </a:moveTo>
                        <a:cubicBezTo>
                          <a:pt x="69953" y="529293"/>
                          <a:pt x="68620" y="448966"/>
                          <a:pt x="124627" y="447315"/>
                        </a:cubicBezTo>
                        <a:close/>
                        <a:moveTo>
                          <a:pt x="124119" y="340698"/>
                        </a:moveTo>
                        <a:cubicBezTo>
                          <a:pt x="85193" y="326284"/>
                          <a:pt x="93004" y="270848"/>
                          <a:pt x="123674" y="251798"/>
                        </a:cubicBezTo>
                        <a:cubicBezTo>
                          <a:pt x="123973" y="281643"/>
                          <a:pt x="124183" y="311380"/>
                          <a:pt x="124309" y="341016"/>
                        </a:cubicBezTo>
                        <a:close/>
                        <a:moveTo>
                          <a:pt x="141835" y="365591"/>
                        </a:moveTo>
                        <a:cubicBezTo>
                          <a:pt x="190730" y="374798"/>
                          <a:pt x="194159" y="419057"/>
                          <a:pt x="141835" y="426106"/>
                        </a:cubicBezTo>
                        <a:close/>
                        <a:moveTo>
                          <a:pt x="142724" y="551899"/>
                        </a:moveTo>
                        <a:cubicBezTo>
                          <a:pt x="195493" y="559138"/>
                          <a:pt x="188127" y="605684"/>
                          <a:pt x="143296" y="619781"/>
                        </a:cubicBezTo>
                        <a:cubicBezTo>
                          <a:pt x="143042" y="601429"/>
                          <a:pt x="142978" y="571204"/>
                          <a:pt x="142915" y="552217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1311" name="Google Shape;1311;p11"/>
                <p:cNvSpPr/>
                <p:nvPr/>
              </p:nvSpPr>
              <p:spPr>
                <a:xfrm>
                  <a:off x="3923176" y="2051381"/>
                  <a:ext cx="17700" cy="926400"/>
                </a:xfrm>
                <a:prstGeom prst="rect">
                  <a:avLst/>
                </a:pr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1312" name="Google Shape;1312;p11"/>
              <p:cNvSpPr/>
              <p:nvPr/>
            </p:nvSpPr>
            <p:spPr>
              <a:xfrm>
                <a:off x="3834925" y="3637375"/>
                <a:ext cx="76100" cy="135925"/>
              </a:xfrm>
              <a:custGeom>
                <a:avLst/>
                <a:gdLst/>
                <a:ahLst/>
                <a:cxnLst/>
                <a:rect l="l" t="t" r="r" b="b"/>
                <a:pathLst>
                  <a:path w="3044" h="5437" extrusionOk="0">
                    <a:moveTo>
                      <a:pt x="0" y="0"/>
                    </a:moveTo>
                    <a:cubicBezTo>
                      <a:pt x="372" y="2043"/>
                      <a:pt x="1116" y="4666"/>
                      <a:pt x="3044" y="5437"/>
                    </a:cubicBezTo>
                  </a:path>
                </a:pathLst>
              </a:custGeom>
              <a:noFill/>
              <a:ln w="19050" cap="rnd" cmpd="sng">
                <a:solidFill>
                  <a:schemeClr val="l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313" name="Google Shape;1313;p11"/>
              <p:cNvSpPr/>
              <p:nvPr/>
            </p:nvSpPr>
            <p:spPr>
              <a:xfrm>
                <a:off x="3834925" y="3552200"/>
                <a:ext cx="1825" cy="21750"/>
              </a:xfrm>
              <a:custGeom>
                <a:avLst/>
                <a:gdLst/>
                <a:ahLst/>
                <a:cxnLst/>
                <a:rect l="l" t="t" r="r" b="b"/>
                <a:pathLst>
                  <a:path w="73" h="870" extrusionOk="0">
                    <a:moveTo>
                      <a:pt x="0" y="0"/>
                    </a:moveTo>
                    <a:cubicBezTo>
                      <a:pt x="37" y="435"/>
                      <a:pt x="37" y="435"/>
                      <a:pt x="73" y="870"/>
                    </a:cubicBezTo>
                  </a:path>
                </a:pathLst>
              </a:custGeom>
              <a:noFill/>
              <a:ln w="19050" cap="rnd" cmpd="sng">
                <a:solidFill>
                  <a:schemeClr val="l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</p:grpSp>
      <p:grpSp>
        <p:nvGrpSpPr>
          <p:cNvPr id="1314" name="Google Shape;1314;p11"/>
          <p:cNvGrpSpPr/>
          <p:nvPr/>
        </p:nvGrpSpPr>
        <p:grpSpPr>
          <a:xfrm>
            <a:off x="845998" y="42"/>
            <a:ext cx="572336" cy="917921"/>
            <a:chOff x="1192601" y="746213"/>
            <a:chExt cx="1046700" cy="1678715"/>
          </a:xfrm>
        </p:grpSpPr>
        <p:grpSp>
          <p:nvGrpSpPr>
            <p:cNvPr id="1315" name="Google Shape;1315;p11"/>
            <p:cNvGrpSpPr/>
            <p:nvPr/>
          </p:nvGrpSpPr>
          <p:grpSpPr>
            <a:xfrm>
              <a:off x="1192601" y="1378228"/>
              <a:ext cx="1046700" cy="1046700"/>
              <a:chOff x="764100" y="3623300"/>
              <a:chExt cx="1046700" cy="1046700"/>
            </a:xfrm>
          </p:grpSpPr>
          <p:sp>
            <p:nvSpPr>
              <p:cNvPr id="1316" name="Google Shape;1316;p11"/>
              <p:cNvSpPr/>
              <p:nvPr/>
            </p:nvSpPr>
            <p:spPr>
              <a:xfrm>
                <a:off x="764100" y="3623300"/>
                <a:ext cx="1046700" cy="1046700"/>
              </a:xfrm>
              <a:prstGeom prst="ellipse">
                <a:avLst/>
              </a:prstGeom>
              <a:solidFill>
                <a:srgbClr val="18ECFF">
                  <a:alpha val="95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17" name="Google Shape;1317;p11"/>
              <p:cNvSpPr/>
              <p:nvPr/>
            </p:nvSpPr>
            <p:spPr>
              <a:xfrm>
                <a:off x="922769" y="3781968"/>
                <a:ext cx="729300" cy="729300"/>
              </a:xfrm>
              <a:prstGeom prst="ellipse">
                <a:avLst/>
              </a:prstGeom>
              <a:solidFill>
                <a:srgbClr val="18ECFF">
                  <a:alpha val="95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318" name="Google Shape;1318;p11"/>
            <p:cNvGrpSpPr/>
            <p:nvPr/>
          </p:nvGrpSpPr>
          <p:grpSpPr>
            <a:xfrm>
              <a:off x="1417979" y="746213"/>
              <a:ext cx="580390" cy="1384973"/>
              <a:chOff x="522260" y="2632808"/>
              <a:chExt cx="530958" cy="1267014"/>
            </a:xfrm>
          </p:grpSpPr>
          <p:grpSp>
            <p:nvGrpSpPr>
              <p:cNvPr id="1319" name="Google Shape;1319;p11"/>
              <p:cNvGrpSpPr/>
              <p:nvPr/>
            </p:nvGrpSpPr>
            <p:grpSpPr>
              <a:xfrm>
                <a:off x="522260" y="2632808"/>
                <a:ext cx="530958" cy="1267014"/>
                <a:chOff x="522260" y="2632808"/>
                <a:chExt cx="530958" cy="1267014"/>
              </a:xfrm>
            </p:grpSpPr>
            <p:grpSp>
              <p:nvGrpSpPr>
                <p:cNvPr id="1320" name="Google Shape;1320;p11"/>
                <p:cNvGrpSpPr/>
                <p:nvPr/>
              </p:nvGrpSpPr>
              <p:grpSpPr>
                <a:xfrm>
                  <a:off x="522260" y="2971595"/>
                  <a:ext cx="530958" cy="928227"/>
                  <a:chOff x="522260" y="2971595"/>
                  <a:chExt cx="530958" cy="928227"/>
                </a:xfrm>
              </p:grpSpPr>
              <p:sp>
                <p:nvSpPr>
                  <p:cNvPr id="1321" name="Google Shape;1321;p11"/>
                  <p:cNvSpPr/>
                  <p:nvPr/>
                </p:nvSpPr>
                <p:spPr>
                  <a:xfrm>
                    <a:off x="531045" y="3193814"/>
                    <a:ext cx="510950" cy="5001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0950" h="500199" extrusionOk="0">
                        <a:moveTo>
                          <a:pt x="230344" y="500189"/>
                        </a:moveTo>
                        <a:cubicBezTo>
                          <a:pt x="153916" y="500507"/>
                          <a:pt x="77640" y="493446"/>
                          <a:pt x="2570" y="479108"/>
                        </a:cubicBezTo>
                        <a:cubicBezTo>
                          <a:pt x="-4606" y="452501"/>
                          <a:pt x="4348" y="418084"/>
                          <a:pt x="15841" y="404622"/>
                        </a:cubicBezTo>
                        <a:cubicBezTo>
                          <a:pt x="93" y="296672"/>
                          <a:pt x="174591" y="153479"/>
                          <a:pt x="126458" y="68770"/>
                        </a:cubicBezTo>
                        <a:cubicBezTo>
                          <a:pt x="128236" y="16510"/>
                          <a:pt x="219295" y="6350"/>
                          <a:pt x="261142" y="0"/>
                        </a:cubicBezTo>
                        <a:cubicBezTo>
                          <a:pt x="310926" y="4953"/>
                          <a:pt x="383443" y="12002"/>
                          <a:pt x="388777" y="70612"/>
                        </a:cubicBezTo>
                        <a:cubicBezTo>
                          <a:pt x="365980" y="191262"/>
                          <a:pt x="524603" y="342392"/>
                          <a:pt x="509998" y="472630"/>
                        </a:cubicBezTo>
                        <a:cubicBezTo>
                          <a:pt x="417936" y="491147"/>
                          <a:pt x="324248" y="500380"/>
                          <a:pt x="230344" y="500189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322" name="Google Shape;1322;p11"/>
                  <p:cNvSpPr/>
                  <p:nvPr/>
                </p:nvSpPr>
                <p:spPr>
                  <a:xfrm>
                    <a:off x="551585" y="3672350"/>
                    <a:ext cx="488949" cy="21462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8949" h="214629" extrusionOk="0">
                        <a:moveTo>
                          <a:pt x="243395" y="214630"/>
                        </a:moveTo>
                        <a:cubicBezTo>
                          <a:pt x="147256" y="214630"/>
                          <a:pt x="26352" y="160401"/>
                          <a:pt x="0" y="8001"/>
                        </a:cubicBezTo>
                        <a:cubicBezTo>
                          <a:pt x="165925" y="39751"/>
                          <a:pt x="327279" y="29528"/>
                          <a:pt x="488950" y="0"/>
                        </a:cubicBezTo>
                        <a:cubicBezTo>
                          <a:pt x="471043" y="147384"/>
                          <a:pt x="350266" y="214630"/>
                          <a:pt x="243395" y="214630"/>
                        </a:cubicBezTo>
                        <a:close/>
                      </a:path>
                    </a:pathLst>
                  </a:custGeom>
                  <a:solidFill>
                    <a:srgbClr val="C8F3F7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323" name="Google Shape;1323;p11"/>
                  <p:cNvSpPr/>
                  <p:nvPr/>
                </p:nvSpPr>
                <p:spPr>
                  <a:xfrm>
                    <a:off x="685838" y="2977833"/>
                    <a:ext cx="219884" cy="23464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9884" h="234649" extrusionOk="0">
                        <a:moveTo>
                          <a:pt x="2590" y="234649"/>
                        </a:moveTo>
                        <a:cubicBezTo>
                          <a:pt x="7987" y="210011"/>
                          <a:pt x="-12142" y="33672"/>
                          <a:pt x="12877" y="45419"/>
                        </a:cubicBezTo>
                        <a:cubicBezTo>
                          <a:pt x="33197" y="50182"/>
                          <a:pt x="23545" y="24210"/>
                          <a:pt x="35038" y="16590"/>
                        </a:cubicBezTo>
                        <a:cubicBezTo>
                          <a:pt x="50913" y="906"/>
                          <a:pt x="85394" y="1604"/>
                          <a:pt x="109714" y="1922"/>
                        </a:cubicBezTo>
                        <a:cubicBezTo>
                          <a:pt x="145528" y="-936"/>
                          <a:pt x="189026" y="-6841"/>
                          <a:pt x="188835" y="38879"/>
                        </a:cubicBezTo>
                        <a:cubicBezTo>
                          <a:pt x="250875" y="39895"/>
                          <a:pt x="199503" y="186770"/>
                          <a:pt x="206869" y="233824"/>
                        </a:cubicBezTo>
                        <a:cubicBezTo>
                          <a:pt x="139369" y="212361"/>
                          <a:pt x="71932" y="215091"/>
                          <a:pt x="2590" y="234649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324" name="Google Shape;1324;p11"/>
                  <p:cNvSpPr/>
                  <p:nvPr/>
                </p:nvSpPr>
                <p:spPr>
                  <a:xfrm>
                    <a:off x="522260" y="2971595"/>
                    <a:ext cx="530958" cy="92822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30958" h="928227" extrusionOk="0">
                        <a:moveTo>
                          <a:pt x="516306" y="619347"/>
                        </a:moveTo>
                        <a:cubicBezTo>
                          <a:pt x="501638" y="504285"/>
                          <a:pt x="397942" y="417798"/>
                          <a:pt x="399530" y="298926"/>
                        </a:cubicBezTo>
                        <a:cubicBezTo>
                          <a:pt x="413182" y="300514"/>
                          <a:pt x="390830" y="254159"/>
                          <a:pt x="381178" y="244380"/>
                        </a:cubicBezTo>
                        <a:cubicBezTo>
                          <a:pt x="383210" y="187992"/>
                          <a:pt x="385369" y="132175"/>
                          <a:pt x="387528" y="75787"/>
                        </a:cubicBezTo>
                        <a:cubicBezTo>
                          <a:pt x="392481" y="54070"/>
                          <a:pt x="381559" y="34449"/>
                          <a:pt x="356731" y="40227"/>
                        </a:cubicBezTo>
                        <a:cubicBezTo>
                          <a:pt x="358255" y="-10573"/>
                          <a:pt x="307645" y="730"/>
                          <a:pt x="273609" y="1810"/>
                        </a:cubicBezTo>
                        <a:cubicBezTo>
                          <a:pt x="240780" y="1429"/>
                          <a:pt x="184074" y="-222"/>
                          <a:pt x="184328" y="45244"/>
                        </a:cubicBezTo>
                        <a:cubicBezTo>
                          <a:pt x="174803" y="45815"/>
                          <a:pt x="158928" y="42640"/>
                          <a:pt x="158928" y="56547"/>
                        </a:cubicBezTo>
                        <a:cubicBezTo>
                          <a:pt x="158928" y="118777"/>
                          <a:pt x="158039" y="180435"/>
                          <a:pt x="158357" y="242475"/>
                        </a:cubicBezTo>
                        <a:cubicBezTo>
                          <a:pt x="144260" y="248825"/>
                          <a:pt x="112383" y="292767"/>
                          <a:pt x="140577" y="307753"/>
                        </a:cubicBezTo>
                        <a:cubicBezTo>
                          <a:pt x="150102" y="385159"/>
                          <a:pt x="15736" y="506508"/>
                          <a:pt x="18784" y="626967"/>
                        </a:cubicBezTo>
                        <a:cubicBezTo>
                          <a:pt x="-3124" y="640493"/>
                          <a:pt x="-8013" y="706215"/>
                          <a:pt x="15672" y="712756"/>
                        </a:cubicBezTo>
                        <a:cubicBezTo>
                          <a:pt x="65075" y="1013238"/>
                          <a:pt x="505638" y="992854"/>
                          <a:pt x="526720" y="692753"/>
                        </a:cubicBezTo>
                        <a:cubicBezTo>
                          <a:pt x="534785" y="671862"/>
                          <a:pt x="531356" y="631984"/>
                          <a:pt x="516306" y="619347"/>
                        </a:cubicBezTo>
                        <a:close/>
                        <a:moveTo>
                          <a:pt x="498399" y="620300"/>
                        </a:moveTo>
                        <a:cubicBezTo>
                          <a:pt x="475749" y="621824"/>
                          <a:pt x="453079" y="623176"/>
                          <a:pt x="430391" y="624364"/>
                        </a:cubicBezTo>
                        <a:cubicBezTo>
                          <a:pt x="405708" y="518319"/>
                          <a:pt x="384842" y="411531"/>
                          <a:pt x="367780" y="304006"/>
                        </a:cubicBezTo>
                        <a:cubicBezTo>
                          <a:pt x="372606" y="303308"/>
                          <a:pt x="377432" y="302673"/>
                          <a:pt x="382194" y="301911"/>
                        </a:cubicBezTo>
                        <a:cubicBezTo>
                          <a:pt x="378511" y="420973"/>
                          <a:pt x="481889" y="506762"/>
                          <a:pt x="498399" y="620300"/>
                        </a:cubicBezTo>
                        <a:close/>
                        <a:moveTo>
                          <a:pt x="278689" y="312579"/>
                        </a:moveTo>
                        <a:cubicBezTo>
                          <a:pt x="287389" y="312198"/>
                          <a:pt x="296025" y="311690"/>
                          <a:pt x="304661" y="311118"/>
                        </a:cubicBezTo>
                        <a:cubicBezTo>
                          <a:pt x="318040" y="416738"/>
                          <a:pt x="331477" y="522383"/>
                          <a:pt x="344983" y="628047"/>
                        </a:cubicBezTo>
                        <a:cubicBezTo>
                          <a:pt x="322568" y="628809"/>
                          <a:pt x="300216" y="629507"/>
                          <a:pt x="277800" y="629952"/>
                        </a:cubicBezTo>
                        <a:cubicBezTo>
                          <a:pt x="271844" y="524237"/>
                          <a:pt x="272136" y="418262"/>
                          <a:pt x="278689" y="312579"/>
                        </a:cubicBezTo>
                        <a:close/>
                        <a:moveTo>
                          <a:pt x="322504" y="309531"/>
                        </a:moveTo>
                        <a:cubicBezTo>
                          <a:pt x="331775" y="308642"/>
                          <a:pt x="341046" y="307626"/>
                          <a:pt x="350317" y="306483"/>
                        </a:cubicBezTo>
                        <a:cubicBezTo>
                          <a:pt x="367253" y="413417"/>
                          <a:pt x="387928" y="519633"/>
                          <a:pt x="412357" y="625126"/>
                        </a:cubicBezTo>
                        <a:cubicBezTo>
                          <a:pt x="395910" y="625951"/>
                          <a:pt x="379400" y="626713"/>
                          <a:pt x="362954" y="627348"/>
                        </a:cubicBezTo>
                        <a:cubicBezTo>
                          <a:pt x="349111" y="521430"/>
                          <a:pt x="335541" y="415493"/>
                          <a:pt x="322250" y="309531"/>
                        </a:cubicBezTo>
                        <a:close/>
                        <a:moveTo>
                          <a:pt x="365684" y="58452"/>
                        </a:moveTo>
                        <a:cubicBezTo>
                          <a:pt x="375273" y="59277"/>
                          <a:pt x="368542" y="74581"/>
                          <a:pt x="369939" y="81248"/>
                        </a:cubicBezTo>
                        <a:lnTo>
                          <a:pt x="175946" y="137382"/>
                        </a:lnTo>
                        <a:cubicBezTo>
                          <a:pt x="175946" y="127984"/>
                          <a:pt x="175946" y="118332"/>
                          <a:pt x="175946" y="109125"/>
                        </a:cubicBezTo>
                        <a:cubicBezTo>
                          <a:pt x="212713" y="94837"/>
                          <a:pt x="258496" y="85947"/>
                          <a:pt x="287643" y="60547"/>
                        </a:cubicBezTo>
                        <a:cubicBezTo>
                          <a:pt x="313360" y="60611"/>
                          <a:pt x="339649" y="57309"/>
                          <a:pt x="365430" y="58452"/>
                        </a:cubicBezTo>
                        <a:close/>
                        <a:moveTo>
                          <a:pt x="175438" y="205454"/>
                        </a:moveTo>
                        <a:lnTo>
                          <a:pt x="366827" y="159671"/>
                        </a:lnTo>
                        <a:lnTo>
                          <a:pt x="364224" y="230791"/>
                        </a:lnTo>
                        <a:cubicBezTo>
                          <a:pt x="308090" y="199041"/>
                          <a:pt x="233033" y="208248"/>
                          <a:pt x="175311" y="231616"/>
                        </a:cubicBezTo>
                        <a:close/>
                        <a:moveTo>
                          <a:pt x="175438" y="187230"/>
                        </a:moveTo>
                        <a:cubicBezTo>
                          <a:pt x="175438" y="176688"/>
                          <a:pt x="175438" y="166084"/>
                          <a:pt x="175438" y="155480"/>
                        </a:cubicBezTo>
                        <a:lnTo>
                          <a:pt x="368796" y="99536"/>
                        </a:lnTo>
                        <a:lnTo>
                          <a:pt x="367272" y="141256"/>
                        </a:lnTo>
                        <a:close/>
                        <a:moveTo>
                          <a:pt x="229032" y="21622"/>
                        </a:moveTo>
                        <a:cubicBezTo>
                          <a:pt x="256401" y="25305"/>
                          <a:pt x="342570" y="-222"/>
                          <a:pt x="338760" y="40672"/>
                        </a:cubicBezTo>
                        <a:lnTo>
                          <a:pt x="201600" y="44418"/>
                        </a:lnTo>
                        <a:cubicBezTo>
                          <a:pt x="197155" y="28861"/>
                          <a:pt x="217793" y="22765"/>
                          <a:pt x="229096" y="21749"/>
                        </a:cubicBezTo>
                        <a:close/>
                        <a:moveTo>
                          <a:pt x="263830" y="59150"/>
                        </a:moveTo>
                        <a:cubicBezTo>
                          <a:pt x="235046" y="71260"/>
                          <a:pt x="205645" y="81858"/>
                          <a:pt x="175756" y="90900"/>
                        </a:cubicBezTo>
                        <a:lnTo>
                          <a:pt x="175756" y="63722"/>
                        </a:lnTo>
                        <a:cubicBezTo>
                          <a:pt x="201664" y="62897"/>
                          <a:pt x="238113" y="59976"/>
                          <a:pt x="263894" y="59404"/>
                        </a:cubicBezTo>
                        <a:close/>
                        <a:moveTo>
                          <a:pt x="260973" y="230600"/>
                        </a:moveTo>
                        <a:cubicBezTo>
                          <a:pt x="306439" y="226028"/>
                          <a:pt x="366891" y="233838"/>
                          <a:pt x="384036" y="283432"/>
                        </a:cubicBezTo>
                        <a:cubicBezTo>
                          <a:pt x="303873" y="296939"/>
                          <a:pt x="222193" y="298945"/>
                          <a:pt x="141466" y="289401"/>
                        </a:cubicBezTo>
                        <a:cubicBezTo>
                          <a:pt x="157404" y="243554"/>
                          <a:pt x="218110" y="233521"/>
                          <a:pt x="261036" y="230854"/>
                        </a:cubicBezTo>
                        <a:close/>
                        <a:moveTo>
                          <a:pt x="259639" y="630269"/>
                        </a:moveTo>
                        <a:cubicBezTo>
                          <a:pt x="238005" y="630606"/>
                          <a:pt x="216313" y="630796"/>
                          <a:pt x="194552" y="630841"/>
                        </a:cubicBezTo>
                        <a:cubicBezTo>
                          <a:pt x="210300" y="525005"/>
                          <a:pt x="226003" y="419176"/>
                          <a:pt x="241669" y="313341"/>
                        </a:cubicBezTo>
                        <a:cubicBezTo>
                          <a:pt x="248019" y="313341"/>
                          <a:pt x="254369" y="313341"/>
                          <a:pt x="260719" y="313341"/>
                        </a:cubicBezTo>
                        <a:cubicBezTo>
                          <a:pt x="254172" y="418871"/>
                          <a:pt x="253810" y="524694"/>
                          <a:pt x="259639" y="630269"/>
                        </a:cubicBezTo>
                        <a:close/>
                        <a:moveTo>
                          <a:pt x="177089" y="630904"/>
                        </a:moveTo>
                        <a:cubicBezTo>
                          <a:pt x="155309" y="630904"/>
                          <a:pt x="133528" y="630904"/>
                          <a:pt x="111748" y="630333"/>
                        </a:cubicBezTo>
                        <a:cubicBezTo>
                          <a:pt x="143498" y="524478"/>
                          <a:pt x="175248" y="418751"/>
                          <a:pt x="206490" y="312833"/>
                        </a:cubicBezTo>
                        <a:lnTo>
                          <a:pt x="224206" y="313277"/>
                        </a:lnTo>
                        <a:cubicBezTo>
                          <a:pt x="208630" y="419195"/>
                          <a:pt x="192920" y="525069"/>
                          <a:pt x="177089" y="630904"/>
                        </a:cubicBezTo>
                        <a:close/>
                        <a:moveTo>
                          <a:pt x="76759" y="501047"/>
                        </a:moveTo>
                        <a:cubicBezTo>
                          <a:pt x="112129" y="441801"/>
                          <a:pt x="157849" y="381857"/>
                          <a:pt x="157468" y="309721"/>
                        </a:cubicBezTo>
                        <a:cubicBezTo>
                          <a:pt x="168009" y="310737"/>
                          <a:pt x="178550" y="311499"/>
                          <a:pt x="189218" y="312071"/>
                        </a:cubicBezTo>
                        <a:cubicBezTo>
                          <a:pt x="157550" y="417906"/>
                          <a:pt x="125908" y="523887"/>
                          <a:pt x="94285" y="630015"/>
                        </a:cubicBezTo>
                        <a:cubicBezTo>
                          <a:pt x="74854" y="629571"/>
                          <a:pt x="55423" y="629126"/>
                          <a:pt x="35992" y="628491"/>
                        </a:cubicBezTo>
                        <a:cubicBezTo>
                          <a:pt x="33960" y="582454"/>
                          <a:pt x="54026" y="539591"/>
                          <a:pt x="76886" y="500920"/>
                        </a:cubicBezTo>
                        <a:close/>
                        <a:moveTo>
                          <a:pt x="356858" y="897604"/>
                        </a:moveTo>
                        <a:cubicBezTo>
                          <a:pt x="221222" y="951325"/>
                          <a:pt x="58725" y="859504"/>
                          <a:pt x="34024" y="716248"/>
                        </a:cubicBezTo>
                        <a:cubicBezTo>
                          <a:pt x="191294" y="742912"/>
                          <a:pt x="352178" y="739813"/>
                          <a:pt x="508305" y="707104"/>
                        </a:cubicBezTo>
                        <a:lnTo>
                          <a:pt x="509194" y="707549"/>
                        </a:lnTo>
                        <a:cubicBezTo>
                          <a:pt x="496145" y="793623"/>
                          <a:pt x="438030" y="866134"/>
                          <a:pt x="356858" y="897604"/>
                        </a:cubicBezTo>
                        <a:close/>
                        <a:moveTo>
                          <a:pt x="512560" y="681704"/>
                        </a:moveTo>
                        <a:cubicBezTo>
                          <a:pt x="511855" y="684092"/>
                          <a:pt x="510985" y="686422"/>
                          <a:pt x="509956" y="688689"/>
                        </a:cubicBezTo>
                        <a:cubicBezTo>
                          <a:pt x="348952" y="722706"/>
                          <a:pt x="182842" y="724865"/>
                          <a:pt x="21006" y="695039"/>
                        </a:cubicBezTo>
                        <a:cubicBezTo>
                          <a:pt x="14332" y="679355"/>
                          <a:pt x="14961" y="661511"/>
                          <a:pt x="22721" y="646335"/>
                        </a:cubicBezTo>
                        <a:cubicBezTo>
                          <a:pt x="183897" y="651967"/>
                          <a:pt x="345263" y="649148"/>
                          <a:pt x="506146" y="637889"/>
                        </a:cubicBezTo>
                        <a:cubicBezTo>
                          <a:pt x="514351" y="650945"/>
                          <a:pt x="516681" y="666845"/>
                          <a:pt x="512560" y="681704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1325" name="Google Shape;1325;p11"/>
                <p:cNvSpPr/>
                <p:nvPr/>
              </p:nvSpPr>
              <p:spPr>
                <a:xfrm>
                  <a:off x="786932" y="2632808"/>
                  <a:ext cx="17700" cy="345000"/>
                </a:xfrm>
                <a:prstGeom prst="rect">
                  <a:avLst/>
                </a:pr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1326" name="Google Shape;1326;p11"/>
              <p:cNvSpPr/>
              <p:nvPr/>
            </p:nvSpPr>
            <p:spPr>
              <a:xfrm>
                <a:off x="636125" y="3766050"/>
                <a:ext cx="121425" cy="74300"/>
              </a:xfrm>
              <a:custGeom>
                <a:avLst/>
                <a:gdLst/>
                <a:ahLst/>
                <a:cxnLst/>
                <a:rect l="l" t="t" r="r" b="b"/>
                <a:pathLst>
                  <a:path w="4857" h="2972" extrusionOk="0">
                    <a:moveTo>
                      <a:pt x="0" y="0"/>
                    </a:moveTo>
                    <a:cubicBezTo>
                      <a:pt x="1186" y="1482"/>
                      <a:pt x="3080" y="2306"/>
                      <a:pt x="4857" y="2972"/>
                    </a:cubicBezTo>
                  </a:path>
                </a:pathLst>
              </a:custGeom>
              <a:noFill/>
              <a:ln w="19050" cap="rnd" cmpd="sng">
                <a:solidFill>
                  <a:schemeClr val="l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</p:grpSp>
      <p:grpSp>
        <p:nvGrpSpPr>
          <p:cNvPr id="1327" name="Google Shape;1327;p11"/>
          <p:cNvGrpSpPr/>
          <p:nvPr/>
        </p:nvGrpSpPr>
        <p:grpSpPr>
          <a:xfrm>
            <a:off x="3480662" y="46"/>
            <a:ext cx="572336" cy="1051386"/>
            <a:chOff x="6010934" y="870580"/>
            <a:chExt cx="1046700" cy="1922797"/>
          </a:xfrm>
        </p:grpSpPr>
        <p:grpSp>
          <p:nvGrpSpPr>
            <p:cNvPr id="1328" name="Google Shape;1328;p11"/>
            <p:cNvGrpSpPr/>
            <p:nvPr/>
          </p:nvGrpSpPr>
          <p:grpSpPr>
            <a:xfrm>
              <a:off x="6010934" y="1746678"/>
              <a:ext cx="1046700" cy="1046700"/>
              <a:chOff x="764100" y="3623300"/>
              <a:chExt cx="1046700" cy="1046700"/>
            </a:xfrm>
          </p:grpSpPr>
          <p:sp>
            <p:nvSpPr>
              <p:cNvPr id="1329" name="Google Shape;1329;p11"/>
              <p:cNvSpPr/>
              <p:nvPr/>
            </p:nvSpPr>
            <p:spPr>
              <a:xfrm>
                <a:off x="764100" y="3623300"/>
                <a:ext cx="1046700" cy="1046700"/>
              </a:xfrm>
              <a:prstGeom prst="ellipse">
                <a:avLst/>
              </a:prstGeom>
              <a:solidFill>
                <a:srgbClr val="76DC35">
                  <a:alpha val="100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30" name="Google Shape;1330;p11"/>
              <p:cNvSpPr/>
              <p:nvPr/>
            </p:nvSpPr>
            <p:spPr>
              <a:xfrm>
                <a:off x="922769" y="3781968"/>
                <a:ext cx="729300" cy="729300"/>
              </a:xfrm>
              <a:prstGeom prst="ellipse">
                <a:avLst/>
              </a:prstGeom>
              <a:solidFill>
                <a:srgbClr val="76DC35">
                  <a:alpha val="100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331" name="Google Shape;1331;p11"/>
            <p:cNvGrpSpPr/>
            <p:nvPr/>
          </p:nvGrpSpPr>
          <p:grpSpPr>
            <a:xfrm>
              <a:off x="6308747" y="870580"/>
              <a:ext cx="441786" cy="1701306"/>
              <a:chOff x="1121941" y="2406098"/>
              <a:chExt cx="404159" cy="1556405"/>
            </a:xfrm>
          </p:grpSpPr>
          <p:grpSp>
            <p:nvGrpSpPr>
              <p:cNvPr id="1332" name="Google Shape;1332;p11"/>
              <p:cNvGrpSpPr/>
              <p:nvPr/>
            </p:nvGrpSpPr>
            <p:grpSpPr>
              <a:xfrm>
                <a:off x="1121941" y="2406098"/>
                <a:ext cx="404159" cy="1556405"/>
                <a:chOff x="1121941" y="2406098"/>
                <a:chExt cx="404159" cy="1556405"/>
              </a:xfrm>
            </p:grpSpPr>
            <p:grpSp>
              <p:nvGrpSpPr>
                <p:cNvPr id="1333" name="Google Shape;1333;p11"/>
                <p:cNvGrpSpPr/>
                <p:nvPr/>
              </p:nvGrpSpPr>
              <p:grpSpPr>
                <a:xfrm>
                  <a:off x="1121941" y="2971595"/>
                  <a:ext cx="404159" cy="990908"/>
                  <a:chOff x="1121941" y="2969319"/>
                  <a:chExt cx="404159" cy="990908"/>
                </a:xfrm>
              </p:grpSpPr>
              <p:sp>
                <p:nvSpPr>
                  <p:cNvPr id="1334" name="Google Shape;1334;p11"/>
                  <p:cNvSpPr/>
                  <p:nvPr/>
                </p:nvSpPr>
                <p:spPr>
                  <a:xfrm>
                    <a:off x="1210876" y="2975878"/>
                    <a:ext cx="215728" cy="22282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5728" h="222824" extrusionOk="0">
                        <a:moveTo>
                          <a:pt x="14190" y="222824"/>
                        </a:moveTo>
                        <a:cubicBezTo>
                          <a:pt x="13301" y="174692"/>
                          <a:pt x="-21687" y="79251"/>
                          <a:pt x="21620" y="60582"/>
                        </a:cubicBezTo>
                        <a:cubicBezTo>
                          <a:pt x="36987" y="27244"/>
                          <a:pt x="55021" y="2797"/>
                          <a:pt x="105440" y="321"/>
                        </a:cubicBezTo>
                        <a:cubicBezTo>
                          <a:pt x="154017" y="-2156"/>
                          <a:pt x="177385" y="9655"/>
                          <a:pt x="182021" y="37976"/>
                        </a:cubicBezTo>
                        <a:cubicBezTo>
                          <a:pt x="233265" y="47692"/>
                          <a:pt x="210405" y="171326"/>
                          <a:pt x="211993" y="215776"/>
                        </a:cubicBezTo>
                        <a:cubicBezTo>
                          <a:pt x="143159" y="198060"/>
                          <a:pt x="79024" y="196790"/>
                          <a:pt x="14190" y="222824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335" name="Google Shape;1335;p11"/>
                  <p:cNvSpPr/>
                  <p:nvPr/>
                </p:nvSpPr>
                <p:spPr>
                  <a:xfrm>
                    <a:off x="1160257" y="3179981"/>
                    <a:ext cx="324636" cy="22947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24636" h="229478" extrusionOk="0">
                        <a:moveTo>
                          <a:pt x="1626" y="229478"/>
                        </a:moveTo>
                        <a:cubicBezTo>
                          <a:pt x="-8216" y="108447"/>
                          <a:pt x="24042" y="-8456"/>
                          <a:pt x="169393" y="878"/>
                        </a:cubicBezTo>
                        <a:cubicBezTo>
                          <a:pt x="307379" y="-10678"/>
                          <a:pt x="337541" y="93334"/>
                          <a:pt x="320206" y="222176"/>
                        </a:cubicBezTo>
                        <a:cubicBezTo>
                          <a:pt x="210923" y="232019"/>
                          <a:pt x="109767" y="228018"/>
                          <a:pt x="1626" y="229478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336" name="Google Shape;1336;p11"/>
                  <p:cNvSpPr/>
                  <p:nvPr/>
                </p:nvSpPr>
                <p:spPr>
                  <a:xfrm>
                    <a:off x="1128931" y="3411844"/>
                    <a:ext cx="389306" cy="5406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9306" h="540604" extrusionOk="0">
                        <a:moveTo>
                          <a:pt x="192718" y="540604"/>
                        </a:moveTo>
                        <a:cubicBezTo>
                          <a:pt x="42795" y="527142"/>
                          <a:pt x="232596" y="425161"/>
                          <a:pt x="116836" y="455260"/>
                        </a:cubicBezTo>
                        <a:cubicBezTo>
                          <a:pt x="83054" y="460150"/>
                          <a:pt x="19744" y="479835"/>
                          <a:pt x="7679" y="435512"/>
                        </a:cubicBezTo>
                        <a:cubicBezTo>
                          <a:pt x="-6227" y="397920"/>
                          <a:pt x="57844" y="371440"/>
                          <a:pt x="34857" y="364582"/>
                        </a:cubicBezTo>
                        <a:cubicBezTo>
                          <a:pt x="15807" y="363122"/>
                          <a:pt x="3107" y="353533"/>
                          <a:pt x="1393" y="338801"/>
                        </a:cubicBezTo>
                        <a:cubicBezTo>
                          <a:pt x="-3560" y="319434"/>
                          <a:pt x="17585" y="304638"/>
                          <a:pt x="35175" y="291748"/>
                        </a:cubicBezTo>
                        <a:cubicBezTo>
                          <a:pt x="33651" y="285398"/>
                          <a:pt x="30158" y="276762"/>
                          <a:pt x="28380" y="270412"/>
                        </a:cubicBezTo>
                        <a:cubicBezTo>
                          <a:pt x="-19689" y="256061"/>
                          <a:pt x="-258" y="192307"/>
                          <a:pt x="38985" y="180877"/>
                        </a:cubicBezTo>
                        <a:cubicBezTo>
                          <a:pt x="42490" y="180629"/>
                          <a:pt x="45138" y="177588"/>
                          <a:pt x="44890" y="174082"/>
                        </a:cubicBezTo>
                        <a:cubicBezTo>
                          <a:pt x="44643" y="170577"/>
                          <a:pt x="41601" y="167929"/>
                          <a:pt x="38096" y="168177"/>
                        </a:cubicBezTo>
                        <a:cubicBezTo>
                          <a:pt x="3044" y="163224"/>
                          <a:pt x="21776" y="119663"/>
                          <a:pt x="43303" y="106836"/>
                        </a:cubicBezTo>
                        <a:cubicBezTo>
                          <a:pt x="74418" y="82706"/>
                          <a:pt x="71370" y="31969"/>
                          <a:pt x="69020" y="5680"/>
                        </a:cubicBezTo>
                        <a:cubicBezTo>
                          <a:pt x="85911" y="5045"/>
                          <a:pt x="131758" y="4664"/>
                          <a:pt x="151570" y="4601"/>
                        </a:cubicBezTo>
                        <a:cubicBezTo>
                          <a:pt x="174303" y="59274"/>
                          <a:pt x="87499" y="134903"/>
                          <a:pt x="126170" y="158652"/>
                        </a:cubicBezTo>
                        <a:cubicBezTo>
                          <a:pt x="332545" y="108296"/>
                          <a:pt x="234120" y="166526"/>
                          <a:pt x="237422" y="1362"/>
                        </a:cubicBezTo>
                        <a:cubicBezTo>
                          <a:pt x="249741" y="-2130"/>
                          <a:pt x="299271" y="2378"/>
                          <a:pt x="325624" y="854"/>
                        </a:cubicBezTo>
                        <a:cubicBezTo>
                          <a:pt x="266823" y="105439"/>
                          <a:pt x="408174" y="108804"/>
                          <a:pt x="387155" y="185449"/>
                        </a:cubicBezTo>
                        <a:cubicBezTo>
                          <a:pt x="375090" y="210849"/>
                          <a:pt x="334958" y="200752"/>
                          <a:pt x="326830" y="215802"/>
                        </a:cubicBezTo>
                        <a:cubicBezTo>
                          <a:pt x="326830" y="221707"/>
                          <a:pt x="332101" y="222152"/>
                          <a:pt x="337054" y="222152"/>
                        </a:cubicBezTo>
                        <a:cubicBezTo>
                          <a:pt x="407539" y="236439"/>
                          <a:pt x="379472" y="299177"/>
                          <a:pt x="313876" y="302733"/>
                        </a:cubicBezTo>
                        <a:cubicBezTo>
                          <a:pt x="286508" y="321783"/>
                          <a:pt x="354897" y="305337"/>
                          <a:pt x="360866" y="348326"/>
                        </a:cubicBezTo>
                        <a:cubicBezTo>
                          <a:pt x="367661" y="376711"/>
                          <a:pt x="350135" y="382108"/>
                          <a:pt x="333307" y="403444"/>
                        </a:cubicBezTo>
                        <a:cubicBezTo>
                          <a:pt x="365565" y="417414"/>
                          <a:pt x="387663" y="440084"/>
                          <a:pt x="362200" y="476469"/>
                        </a:cubicBezTo>
                        <a:cubicBezTo>
                          <a:pt x="318321" y="516411"/>
                          <a:pt x="249868" y="528857"/>
                          <a:pt x="192718" y="540604"/>
                        </a:cubicBezTo>
                        <a:close/>
                      </a:path>
                    </a:pathLst>
                  </a:custGeom>
                  <a:solidFill>
                    <a:srgbClr val="CFE5BD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337" name="Google Shape;1337;p11"/>
                  <p:cNvSpPr/>
                  <p:nvPr/>
                </p:nvSpPr>
                <p:spPr>
                  <a:xfrm>
                    <a:off x="1121941" y="2969319"/>
                    <a:ext cx="404159" cy="99090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04159" h="990908" extrusionOk="0">
                        <a:moveTo>
                          <a:pt x="396558" y="583905"/>
                        </a:moveTo>
                        <a:cubicBezTo>
                          <a:pt x="363665" y="545170"/>
                          <a:pt x="299149" y="524850"/>
                          <a:pt x="338075" y="447063"/>
                        </a:cubicBezTo>
                        <a:cubicBezTo>
                          <a:pt x="339535" y="444205"/>
                          <a:pt x="370904" y="448269"/>
                          <a:pt x="367920" y="426933"/>
                        </a:cubicBezTo>
                        <a:cubicBezTo>
                          <a:pt x="376619" y="356321"/>
                          <a:pt x="377762" y="266786"/>
                          <a:pt x="312865" y="222019"/>
                        </a:cubicBezTo>
                        <a:cubicBezTo>
                          <a:pt x="314326" y="182014"/>
                          <a:pt x="328359" y="29931"/>
                          <a:pt x="274257" y="35328"/>
                        </a:cubicBezTo>
                        <a:cubicBezTo>
                          <a:pt x="255207" y="-16234"/>
                          <a:pt x="119635" y="-11789"/>
                          <a:pt x="115888" y="51521"/>
                        </a:cubicBezTo>
                        <a:cubicBezTo>
                          <a:pt x="66358" y="56474"/>
                          <a:pt x="92711" y="194840"/>
                          <a:pt x="93600" y="232242"/>
                        </a:cubicBezTo>
                        <a:cubicBezTo>
                          <a:pt x="31814" y="278470"/>
                          <a:pt x="26607" y="363941"/>
                          <a:pt x="28766" y="435442"/>
                        </a:cubicBezTo>
                        <a:cubicBezTo>
                          <a:pt x="29211" y="460842"/>
                          <a:pt x="57849" y="448840"/>
                          <a:pt x="70740" y="450746"/>
                        </a:cubicBezTo>
                        <a:cubicBezTo>
                          <a:pt x="73851" y="483511"/>
                          <a:pt x="74994" y="521611"/>
                          <a:pt x="46991" y="544408"/>
                        </a:cubicBezTo>
                        <a:cubicBezTo>
                          <a:pt x="20829" y="559775"/>
                          <a:pt x="1906" y="611464"/>
                          <a:pt x="44133" y="617497"/>
                        </a:cubicBezTo>
                        <a:cubicBezTo>
                          <a:pt x="890" y="630197"/>
                          <a:pt x="-22097" y="700682"/>
                          <a:pt x="29973" y="716557"/>
                        </a:cubicBezTo>
                        <a:cubicBezTo>
                          <a:pt x="31179" y="718461"/>
                          <a:pt x="32132" y="730336"/>
                          <a:pt x="35878" y="733384"/>
                        </a:cubicBezTo>
                        <a:cubicBezTo>
                          <a:pt x="-9588" y="750021"/>
                          <a:pt x="-11620" y="809584"/>
                          <a:pt x="41276" y="813584"/>
                        </a:cubicBezTo>
                        <a:cubicBezTo>
                          <a:pt x="-3746" y="839747"/>
                          <a:pt x="-8318" y="908200"/>
                          <a:pt x="53150" y="912772"/>
                        </a:cubicBezTo>
                        <a:cubicBezTo>
                          <a:pt x="88837" y="913153"/>
                          <a:pt x="124016" y="903310"/>
                          <a:pt x="159259" y="898421"/>
                        </a:cubicBezTo>
                        <a:cubicBezTo>
                          <a:pt x="137224" y="913788"/>
                          <a:pt x="124270" y="946998"/>
                          <a:pt x="142368" y="970176"/>
                        </a:cubicBezTo>
                        <a:cubicBezTo>
                          <a:pt x="170879" y="1006688"/>
                          <a:pt x="222568" y="986051"/>
                          <a:pt x="258319" y="975319"/>
                        </a:cubicBezTo>
                        <a:cubicBezTo>
                          <a:pt x="297562" y="961285"/>
                          <a:pt x="346012" y="957857"/>
                          <a:pt x="374079" y="923821"/>
                        </a:cubicBezTo>
                        <a:cubicBezTo>
                          <a:pt x="397638" y="896008"/>
                          <a:pt x="385382" y="849653"/>
                          <a:pt x="346647" y="845652"/>
                        </a:cubicBezTo>
                        <a:cubicBezTo>
                          <a:pt x="371279" y="834501"/>
                          <a:pt x="382207" y="805495"/>
                          <a:pt x="371057" y="780857"/>
                        </a:cubicBezTo>
                        <a:cubicBezTo>
                          <a:pt x="362344" y="761610"/>
                          <a:pt x="342259" y="750123"/>
                          <a:pt x="321247" y="752371"/>
                        </a:cubicBezTo>
                        <a:cubicBezTo>
                          <a:pt x="385382" y="748434"/>
                          <a:pt x="427991" y="685505"/>
                          <a:pt x="350584" y="659597"/>
                        </a:cubicBezTo>
                        <a:cubicBezTo>
                          <a:pt x="302515" y="655787"/>
                          <a:pt x="436690" y="669821"/>
                          <a:pt x="396558" y="583905"/>
                        </a:cubicBezTo>
                        <a:close/>
                        <a:moveTo>
                          <a:pt x="291339" y="83525"/>
                        </a:moveTo>
                        <a:cubicBezTo>
                          <a:pt x="291847" y="98828"/>
                          <a:pt x="292418" y="114132"/>
                          <a:pt x="292926" y="129435"/>
                        </a:cubicBezTo>
                        <a:lnTo>
                          <a:pt x="105792" y="175981"/>
                        </a:lnTo>
                        <a:cubicBezTo>
                          <a:pt x="105030" y="163916"/>
                          <a:pt x="104776" y="151851"/>
                          <a:pt x="104776" y="139786"/>
                        </a:cubicBezTo>
                        <a:cubicBezTo>
                          <a:pt x="166307" y="129753"/>
                          <a:pt x="229172" y="100162"/>
                          <a:pt x="291085" y="83525"/>
                        </a:cubicBezTo>
                        <a:close/>
                        <a:moveTo>
                          <a:pt x="293561" y="147533"/>
                        </a:moveTo>
                        <a:lnTo>
                          <a:pt x="295847" y="212049"/>
                        </a:lnTo>
                        <a:cubicBezTo>
                          <a:pt x="235459" y="188897"/>
                          <a:pt x="168117" y="192212"/>
                          <a:pt x="110300" y="221193"/>
                        </a:cubicBezTo>
                        <a:cubicBezTo>
                          <a:pt x="109094" y="212113"/>
                          <a:pt x="108141" y="202969"/>
                          <a:pt x="107379" y="193824"/>
                        </a:cubicBezTo>
                        <a:close/>
                        <a:moveTo>
                          <a:pt x="194057" y="16152"/>
                        </a:moveTo>
                        <a:cubicBezTo>
                          <a:pt x="213869" y="14056"/>
                          <a:pt x="248984" y="13548"/>
                          <a:pt x="256096" y="36979"/>
                        </a:cubicBezTo>
                        <a:cubicBezTo>
                          <a:pt x="215139" y="41107"/>
                          <a:pt x="174181" y="45615"/>
                          <a:pt x="133224" y="49679"/>
                        </a:cubicBezTo>
                        <a:cubicBezTo>
                          <a:pt x="136208" y="21613"/>
                          <a:pt x="171768" y="18438"/>
                          <a:pt x="193803" y="16152"/>
                        </a:cubicBezTo>
                        <a:close/>
                        <a:moveTo>
                          <a:pt x="111507" y="70444"/>
                        </a:moveTo>
                        <a:cubicBezTo>
                          <a:pt x="137605" y="72095"/>
                          <a:pt x="295276" y="37170"/>
                          <a:pt x="290323" y="65554"/>
                        </a:cubicBezTo>
                        <a:cubicBezTo>
                          <a:pt x="228918" y="86446"/>
                          <a:pt x="165355" y="103083"/>
                          <a:pt x="105093" y="126197"/>
                        </a:cubicBezTo>
                        <a:cubicBezTo>
                          <a:pt x="106681" y="108417"/>
                          <a:pt x="102680" y="86065"/>
                          <a:pt x="111189" y="70444"/>
                        </a:cubicBezTo>
                        <a:close/>
                        <a:moveTo>
                          <a:pt x="46419" y="432902"/>
                        </a:moveTo>
                        <a:cubicBezTo>
                          <a:pt x="42609" y="356067"/>
                          <a:pt x="52769" y="256499"/>
                          <a:pt x="137034" y="227416"/>
                        </a:cubicBezTo>
                        <a:cubicBezTo>
                          <a:pt x="293561" y="176616"/>
                          <a:pt x="379921" y="271866"/>
                          <a:pt x="350521" y="426870"/>
                        </a:cubicBezTo>
                        <a:close/>
                        <a:moveTo>
                          <a:pt x="262319" y="567204"/>
                        </a:moveTo>
                        <a:lnTo>
                          <a:pt x="131636" y="595081"/>
                        </a:lnTo>
                        <a:cubicBezTo>
                          <a:pt x="113348" y="568538"/>
                          <a:pt x="184595" y="524850"/>
                          <a:pt x="164974" y="448459"/>
                        </a:cubicBezTo>
                        <a:lnTo>
                          <a:pt x="238443" y="446999"/>
                        </a:lnTo>
                        <a:cubicBezTo>
                          <a:pt x="232189" y="488604"/>
                          <a:pt x="240558" y="531086"/>
                          <a:pt x="262129" y="567204"/>
                        </a:cubicBezTo>
                        <a:close/>
                        <a:moveTo>
                          <a:pt x="36069" y="586890"/>
                        </a:moveTo>
                        <a:cubicBezTo>
                          <a:pt x="68771" y="527644"/>
                          <a:pt x="97854" y="542440"/>
                          <a:pt x="88456" y="450238"/>
                        </a:cubicBezTo>
                        <a:lnTo>
                          <a:pt x="147194" y="449031"/>
                        </a:lnTo>
                        <a:cubicBezTo>
                          <a:pt x="167514" y="524469"/>
                          <a:pt x="99442" y="554759"/>
                          <a:pt x="112269" y="599272"/>
                        </a:cubicBezTo>
                        <a:cubicBezTo>
                          <a:pt x="91758" y="603272"/>
                          <a:pt x="37466" y="620926"/>
                          <a:pt x="35878" y="586890"/>
                        </a:cubicBezTo>
                        <a:close/>
                        <a:moveTo>
                          <a:pt x="354521" y="867496"/>
                        </a:moveTo>
                        <a:cubicBezTo>
                          <a:pt x="402781" y="909914"/>
                          <a:pt x="318771" y="944458"/>
                          <a:pt x="283211" y="949347"/>
                        </a:cubicBezTo>
                        <a:cubicBezTo>
                          <a:pt x="248095" y="957158"/>
                          <a:pt x="212154" y="978875"/>
                          <a:pt x="175642" y="970239"/>
                        </a:cubicBezTo>
                        <a:cubicBezTo>
                          <a:pt x="158497" y="964588"/>
                          <a:pt x="146178" y="949094"/>
                          <a:pt x="153544" y="930805"/>
                        </a:cubicBezTo>
                        <a:cubicBezTo>
                          <a:pt x="160021" y="906612"/>
                          <a:pt x="304483" y="850160"/>
                          <a:pt x="354331" y="867496"/>
                        </a:cubicBezTo>
                        <a:close/>
                        <a:moveTo>
                          <a:pt x="354204" y="786153"/>
                        </a:moveTo>
                        <a:cubicBezTo>
                          <a:pt x="394399" y="853463"/>
                          <a:pt x="147765" y="877339"/>
                          <a:pt x="105157" y="889086"/>
                        </a:cubicBezTo>
                        <a:cubicBezTo>
                          <a:pt x="51372" y="908136"/>
                          <a:pt x="-12699" y="873592"/>
                          <a:pt x="53912" y="821966"/>
                        </a:cubicBezTo>
                        <a:cubicBezTo>
                          <a:pt x="113793" y="817648"/>
                          <a:pt x="325502" y="741766"/>
                          <a:pt x="354013" y="786153"/>
                        </a:cubicBezTo>
                        <a:close/>
                        <a:moveTo>
                          <a:pt x="293053" y="674392"/>
                        </a:moveTo>
                        <a:cubicBezTo>
                          <a:pt x="319977" y="665884"/>
                          <a:pt x="378143" y="666963"/>
                          <a:pt x="373000" y="710841"/>
                        </a:cubicBezTo>
                        <a:cubicBezTo>
                          <a:pt x="350838" y="738020"/>
                          <a:pt x="307214" y="742210"/>
                          <a:pt x="275972" y="753831"/>
                        </a:cubicBezTo>
                        <a:cubicBezTo>
                          <a:pt x="232030" y="758022"/>
                          <a:pt x="61977" y="815490"/>
                          <a:pt x="26988" y="789454"/>
                        </a:cubicBezTo>
                        <a:cubicBezTo>
                          <a:pt x="-10032" y="761896"/>
                          <a:pt x="65088" y="743608"/>
                          <a:pt x="53912" y="723859"/>
                        </a:cubicBezTo>
                        <a:cubicBezTo>
                          <a:pt x="132462" y="707666"/>
                          <a:pt x="214059" y="690648"/>
                          <a:pt x="292863" y="674392"/>
                        </a:cubicBezTo>
                        <a:close/>
                        <a:moveTo>
                          <a:pt x="354648" y="639531"/>
                        </a:moveTo>
                        <a:cubicBezTo>
                          <a:pt x="294323" y="652993"/>
                          <a:pt x="239840" y="662772"/>
                          <a:pt x="179515" y="676044"/>
                        </a:cubicBezTo>
                        <a:lnTo>
                          <a:pt x="47308" y="704555"/>
                        </a:lnTo>
                        <a:cubicBezTo>
                          <a:pt x="37021" y="705889"/>
                          <a:pt x="23750" y="694522"/>
                          <a:pt x="19241" y="685505"/>
                        </a:cubicBezTo>
                        <a:cubicBezTo>
                          <a:pt x="-15620" y="609813"/>
                          <a:pt x="264224" y="596160"/>
                          <a:pt x="316294" y="573745"/>
                        </a:cubicBezTo>
                        <a:cubicBezTo>
                          <a:pt x="326899" y="571459"/>
                          <a:pt x="326835" y="553298"/>
                          <a:pt x="314961" y="555838"/>
                        </a:cubicBezTo>
                        <a:lnTo>
                          <a:pt x="281687" y="563331"/>
                        </a:lnTo>
                        <a:cubicBezTo>
                          <a:pt x="258871" y="529206"/>
                          <a:pt x="249695" y="487760"/>
                          <a:pt x="255969" y="447190"/>
                        </a:cubicBezTo>
                        <a:lnTo>
                          <a:pt x="321946" y="445856"/>
                        </a:lnTo>
                        <a:cubicBezTo>
                          <a:pt x="294831" y="486433"/>
                          <a:pt x="311722" y="544154"/>
                          <a:pt x="352870" y="568347"/>
                        </a:cubicBezTo>
                        <a:cubicBezTo>
                          <a:pt x="382398" y="583334"/>
                          <a:pt x="401575" y="632483"/>
                          <a:pt x="354458" y="63953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1338" name="Google Shape;1338;p11"/>
                <p:cNvSpPr/>
                <p:nvPr/>
              </p:nvSpPr>
              <p:spPr>
                <a:xfrm>
                  <a:off x="1308638" y="2406098"/>
                  <a:ext cx="17700" cy="571800"/>
                </a:xfrm>
                <a:prstGeom prst="rect">
                  <a:avLst/>
                </a:pr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1339" name="Google Shape;1339;p11"/>
              <p:cNvSpPr/>
              <p:nvPr/>
            </p:nvSpPr>
            <p:spPr>
              <a:xfrm>
                <a:off x="1183450" y="3621050"/>
                <a:ext cx="70700" cy="18125"/>
              </a:xfrm>
              <a:custGeom>
                <a:avLst/>
                <a:gdLst/>
                <a:ahLst/>
                <a:cxnLst/>
                <a:rect l="l" t="t" r="r" b="b"/>
                <a:pathLst>
                  <a:path w="2828" h="725" extrusionOk="0">
                    <a:moveTo>
                      <a:pt x="0" y="725"/>
                    </a:moveTo>
                    <a:cubicBezTo>
                      <a:pt x="930" y="439"/>
                      <a:pt x="1889" y="256"/>
                      <a:pt x="2828" y="0"/>
                    </a:cubicBezTo>
                  </a:path>
                </a:pathLst>
              </a:custGeom>
              <a:noFill/>
              <a:ln w="19050" cap="rnd" cmpd="sng">
                <a:solidFill>
                  <a:schemeClr val="l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340" name="Google Shape;1340;p11"/>
              <p:cNvSpPr/>
              <p:nvPr/>
            </p:nvSpPr>
            <p:spPr>
              <a:xfrm>
                <a:off x="1188900" y="3717125"/>
                <a:ext cx="7612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3045" h="724" extrusionOk="0">
                    <a:moveTo>
                      <a:pt x="0" y="724"/>
                    </a:moveTo>
                    <a:cubicBezTo>
                      <a:pt x="995" y="410"/>
                      <a:pt x="2019" y="187"/>
                      <a:pt x="3045" y="0"/>
                    </a:cubicBezTo>
                  </a:path>
                </a:pathLst>
              </a:custGeom>
              <a:noFill/>
              <a:ln w="19050" cap="rnd" cmpd="sng">
                <a:solidFill>
                  <a:schemeClr val="l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341" name="Google Shape;1341;p11"/>
              <p:cNvSpPr/>
              <p:nvPr/>
            </p:nvSpPr>
            <p:spPr>
              <a:xfrm>
                <a:off x="1185275" y="3820425"/>
                <a:ext cx="39875" cy="9050"/>
              </a:xfrm>
              <a:custGeom>
                <a:avLst/>
                <a:gdLst/>
                <a:ahLst/>
                <a:cxnLst/>
                <a:rect l="l" t="t" r="r" b="b"/>
                <a:pathLst>
                  <a:path w="1595" h="362" extrusionOk="0">
                    <a:moveTo>
                      <a:pt x="0" y="362"/>
                    </a:moveTo>
                    <a:cubicBezTo>
                      <a:pt x="526" y="219"/>
                      <a:pt x="1059" y="97"/>
                      <a:pt x="1595" y="0"/>
                    </a:cubicBezTo>
                  </a:path>
                </a:pathLst>
              </a:custGeom>
              <a:noFill/>
              <a:ln w="19050" cap="rnd" cmpd="sng">
                <a:solidFill>
                  <a:schemeClr val="l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342" name="Google Shape;1342;p11"/>
              <p:cNvSpPr/>
              <p:nvPr/>
            </p:nvSpPr>
            <p:spPr>
              <a:xfrm>
                <a:off x="1301250" y="3911025"/>
                <a:ext cx="18125" cy="7250"/>
              </a:xfrm>
              <a:custGeom>
                <a:avLst/>
                <a:gdLst/>
                <a:ahLst/>
                <a:cxnLst/>
                <a:rect l="l" t="t" r="r" b="b"/>
                <a:pathLst>
                  <a:path w="725" h="290" extrusionOk="0">
                    <a:moveTo>
                      <a:pt x="0" y="290"/>
                    </a:moveTo>
                    <a:cubicBezTo>
                      <a:pt x="363" y="145"/>
                      <a:pt x="363" y="145"/>
                      <a:pt x="725" y="0"/>
                    </a:cubicBezTo>
                  </a:path>
                </a:pathLst>
              </a:custGeom>
              <a:noFill/>
              <a:ln w="19050" cap="rnd" cmpd="sng">
                <a:solidFill>
                  <a:schemeClr val="l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</p:grpSp>
      <p:grpSp>
        <p:nvGrpSpPr>
          <p:cNvPr id="1343" name="Google Shape;1343;p11"/>
          <p:cNvGrpSpPr/>
          <p:nvPr/>
        </p:nvGrpSpPr>
        <p:grpSpPr>
          <a:xfrm>
            <a:off x="588526" y="36"/>
            <a:ext cx="285882" cy="1099601"/>
            <a:chOff x="721731" y="746204"/>
            <a:chExt cx="522827" cy="2010974"/>
          </a:xfrm>
        </p:grpSpPr>
        <p:grpSp>
          <p:nvGrpSpPr>
            <p:cNvPr id="1344" name="Google Shape;1344;p11"/>
            <p:cNvGrpSpPr/>
            <p:nvPr/>
          </p:nvGrpSpPr>
          <p:grpSpPr>
            <a:xfrm>
              <a:off x="721731" y="2234351"/>
              <a:ext cx="522827" cy="522827"/>
              <a:chOff x="764100" y="3623300"/>
              <a:chExt cx="1046700" cy="1046700"/>
            </a:xfrm>
          </p:grpSpPr>
          <p:sp>
            <p:nvSpPr>
              <p:cNvPr id="1345" name="Google Shape;1345;p11"/>
              <p:cNvSpPr/>
              <p:nvPr/>
            </p:nvSpPr>
            <p:spPr>
              <a:xfrm>
                <a:off x="764100" y="3623300"/>
                <a:ext cx="1046700" cy="1046700"/>
              </a:xfrm>
              <a:prstGeom prst="ellipse">
                <a:avLst/>
              </a:prstGeom>
              <a:solidFill>
                <a:srgbClr val="FFDE00">
                  <a:alpha val="1341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46" name="Google Shape;1346;p11"/>
              <p:cNvSpPr/>
              <p:nvPr/>
            </p:nvSpPr>
            <p:spPr>
              <a:xfrm>
                <a:off x="922769" y="3781968"/>
                <a:ext cx="729300" cy="729300"/>
              </a:xfrm>
              <a:prstGeom prst="ellipse">
                <a:avLst/>
              </a:prstGeom>
              <a:solidFill>
                <a:srgbClr val="FFDE00">
                  <a:alpha val="1341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347" name="Google Shape;1347;p11"/>
            <p:cNvGrpSpPr/>
            <p:nvPr/>
          </p:nvGrpSpPr>
          <p:grpSpPr>
            <a:xfrm>
              <a:off x="892053" y="746204"/>
              <a:ext cx="182209" cy="1869993"/>
              <a:chOff x="3305183" y="1611869"/>
              <a:chExt cx="166690" cy="1710724"/>
            </a:xfrm>
          </p:grpSpPr>
          <p:grpSp>
            <p:nvGrpSpPr>
              <p:cNvPr id="1348" name="Google Shape;1348;p11"/>
              <p:cNvGrpSpPr/>
              <p:nvPr/>
            </p:nvGrpSpPr>
            <p:grpSpPr>
              <a:xfrm>
                <a:off x="3305183" y="1611869"/>
                <a:ext cx="166690" cy="1710724"/>
                <a:chOff x="3305183" y="1611869"/>
                <a:chExt cx="166690" cy="1710724"/>
              </a:xfrm>
            </p:grpSpPr>
            <p:grpSp>
              <p:nvGrpSpPr>
                <p:cNvPr id="1349" name="Google Shape;1349;p11"/>
                <p:cNvGrpSpPr/>
                <p:nvPr/>
              </p:nvGrpSpPr>
              <p:grpSpPr>
                <a:xfrm>
                  <a:off x="3305183" y="2971595"/>
                  <a:ext cx="166690" cy="350998"/>
                  <a:chOff x="3305183" y="3146560"/>
                  <a:chExt cx="166690" cy="350998"/>
                </a:xfrm>
              </p:grpSpPr>
              <p:sp>
                <p:nvSpPr>
                  <p:cNvPr id="1350" name="Google Shape;1350;p11"/>
                  <p:cNvSpPr/>
                  <p:nvPr/>
                </p:nvSpPr>
                <p:spPr>
                  <a:xfrm>
                    <a:off x="3324821" y="3152836"/>
                    <a:ext cx="119489" cy="11717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9489" h="117177" extrusionOk="0">
                        <a:moveTo>
                          <a:pt x="5460" y="117177"/>
                        </a:moveTo>
                        <a:cubicBezTo>
                          <a:pt x="4508" y="91777"/>
                          <a:pt x="-9653" y="30373"/>
                          <a:pt x="11810" y="23896"/>
                        </a:cubicBezTo>
                        <a:cubicBezTo>
                          <a:pt x="18160" y="22118"/>
                          <a:pt x="14668" y="14561"/>
                          <a:pt x="19494" y="10688"/>
                        </a:cubicBezTo>
                        <a:cubicBezTo>
                          <a:pt x="31241" y="-2901"/>
                          <a:pt x="96456" y="-6838"/>
                          <a:pt x="96456" y="18879"/>
                        </a:cubicBezTo>
                        <a:cubicBezTo>
                          <a:pt x="95751" y="22315"/>
                          <a:pt x="97967" y="25668"/>
                          <a:pt x="101409" y="26373"/>
                        </a:cubicBezTo>
                        <a:cubicBezTo>
                          <a:pt x="101866" y="26467"/>
                          <a:pt x="102336" y="26506"/>
                          <a:pt x="102806" y="26499"/>
                        </a:cubicBezTo>
                        <a:cubicBezTo>
                          <a:pt x="133731" y="28849"/>
                          <a:pt x="111569" y="90507"/>
                          <a:pt x="114744" y="113939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351" name="Google Shape;1351;p11"/>
                  <p:cNvSpPr/>
                  <p:nvPr/>
                </p:nvSpPr>
                <p:spPr>
                  <a:xfrm>
                    <a:off x="3312763" y="3270014"/>
                    <a:ext cx="150661" cy="22110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0661" h="221107" extrusionOk="0">
                        <a:moveTo>
                          <a:pt x="72636" y="221107"/>
                        </a:moveTo>
                        <a:cubicBezTo>
                          <a:pt x="-3564" y="204978"/>
                          <a:pt x="-15057" y="136779"/>
                          <a:pt x="16184" y="2477"/>
                        </a:cubicBezTo>
                        <a:cubicBezTo>
                          <a:pt x="54284" y="1207"/>
                          <a:pt x="87558" y="1270"/>
                          <a:pt x="125595" y="0"/>
                        </a:cubicBezTo>
                        <a:cubicBezTo>
                          <a:pt x="164330" y="92202"/>
                          <a:pt x="166299" y="206629"/>
                          <a:pt x="72636" y="221107"/>
                        </a:cubicBezTo>
                        <a:close/>
                      </a:path>
                    </a:pathLst>
                  </a:custGeom>
                  <a:solidFill>
                    <a:srgbClr val="FFF2CC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352" name="Google Shape;1352;p11"/>
                  <p:cNvSpPr/>
                  <p:nvPr/>
                </p:nvSpPr>
                <p:spPr>
                  <a:xfrm>
                    <a:off x="3305183" y="3146560"/>
                    <a:ext cx="166690" cy="35099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66690" h="350998" extrusionOk="0">
                        <a:moveTo>
                          <a:pt x="140987" y="124596"/>
                        </a:moveTo>
                        <a:cubicBezTo>
                          <a:pt x="147337" y="122247"/>
                          <a:pt x="143336" y="59572"/>
                          <a:pt x="144542" y="54238"/>
                        </a:cubicBezTo>
                        <a:cubicBezTo>
                          <a:pt x="146828" y="39252"/>
                          <a:pt x="140097" y="24647"/>
                          <a:pt x="122571" y="26425"/>
                        </a:cubicBezTo>
                        <a:cubicBezTo>
                          <a:pt x="129683" y="-8309"/>
                          <a:pt x="29417" y="-8500"/>
                          <a:pt x="29925" y="24075"/>
                        </a:cubicBezTo>
                        <a:cubicBezTo>
                          <a:pt x="15891" y="25536"/>
                          <a:pt x="12399" y="39633"/>
                          <a:pt x="13478" y="51635"/>
                        </a:cubicBezTo>
                        <a:cubicBezTo>
                          <a:pt x="16145" y="75955"/>
                          <a:pt x="8335" y="105292"/>
                          <a:pt x="17034" y="127263"/>
                        </a:cubicBezTo>
                        <a:cubicBezTo>
                          <a:pt x="17034" y="127263"/>
                          <a:pt x="17034" y="127644"/>
                          <a:pt x="17034" y="127835"/>
                        </a:cubicBezTo>
                        <a:cubicBezTo>
                          <a:pt x="-77835" y="451748"/>
                          <a:pt x="259922" y="398789"/>
                          <a:pt x="140987" y="124596"/>
                        </a:cubicBezTo>
                        <a:close/>
                        <a:moveTo>
                          <a:pt x="126254" y="42427"/>
                        </a:moveTo>
                        <a:cubicBezTo>
                          <a:pt x="126699" y="51254"/>
                          <a:pt x="126699" y="64842"/>
                          <a:pt x="126889" y="74177"/>
                        </a:cubicBezTo>
                        <a:lnTo>
                          <a:pt x="31258" y="101736"/>
                        </a:lnTo>
                        <a:cubicBezTo>
                          <a:pt x="31258" y="96719"/>
                          <a:pt x="31258" y="91640"/>
                          <a:pt x="31258" y="86560"/>
                        </a:cubicBezTo>
                        <a:cubicBezTo>
                          <a:pt x="57865" y="73415"/>
                          <a:pt x="88408" y="58556"/>
                          <a:pt x="112348" y="40903"/>
                        </a:cubicBezTo>
                        <a:cubicBezTo>
                          <a:pt x="116793" y="41665"/>
                          <a:pt x="123778" y="38490"/>
                          <a:pt x="126254" y="42427"/>
                        </a:cubicBezTo>
                        <a:close/>
                        <a:moveTo>
                          <a:pt x="89044" y="212671"/>
                        </a:moveTo>
                        <a:cubicBezTo>
                          <a:pt x="81112" y="208784"/>
                          <a:pt x="71771" y="209070"/>
                          <a:pt x="64088" y="213433"/>
                        </a:cubicBezTo>
                        <a:cubicBezTo>
                          <a:pt x="67943" y="186762"/>
                          <a:pt x="70883" y="159947"/>
                          <a:pt x="72914" y="132978"/>
                        </a:cubicBezTo>
                        <a:lnTo>
                          <a:pt x="83964" y="132978"/>
                        </a:lnTo>
                        <a:cubicBezTo>
                          <a:pt x="83049" y="159642"/>
                          <a:pt x="84751" y="186337"/>
                          <a:pt x="89044" y="212671"/>
                        </a:cubicBezTo>
                        <a:close/>
                        <a:moveTo>
                          <a:pt x="50944" y="114118"/>
                        </a:moveTo>
                        <a:lnTo>
                          <a:pt x="127144" y="92148"/>
                        </a:lnTo>
                        <a:lnTo>
                          <a:pt x="127144" y="113420"/>
                        </a:lnTo>
                        <a:cubicBezTo>
                          <a:pt x="101299" y="114880"/>
                          <a:pt x="75899" y="115135"/>
                          <a:pt x="50626" y="114118"/>
                        </a:cubicBezTo>
                        <a:close/>
                        <a:moveTo>
                          <a:pt x="90695" y="39950"/>
                        </a:moveTo>
                        <a:cubicBezTo>
                          <a:pt x="74692" y="48269"/>
                          <a:pt x="47832" y="59826"/>
                          <a:pt x="31385" y="67255"/>
                        </a:cubicBezTo>
                        <a:cubicBezTo>
                          <a:pt x="31385" y="58937"/>
                          <a:pt x="31766" y="47634"/>
                          <a:pt x="31385" y="39379"/>
                        </a:cubicBezTo>
                        <a:cubicBezTo>
                          <a:pt x="33036" y="39379"/>
                          <a:pt x="75835" y="39442"/>
                          <a:pt x="90377" y="39950"/>
                        </a:cubicBezTo>
                        <a:close/>
                        <a:moveTo>
                          <a:pt x="45736" y="22361"/>
                        </a:moveTo>
                        <a:cubicBezTo>
                          <a:pt x="60214" y="644"/>
                          <a:pt x="112920" y="11122"/>
                          <a:pt x="111395" y="26616"/>
                        </a:cubicBezTo>
                        <a:cubicBezTo>
                          <a:pt x="92028" y="25854"/>
                          <a:pt x="63834" y="27314"/>
                          <a:pt x="44466" y="26616"/>
                        </a:cubicBezTo>
                        <a:cubicBezTo>
                          <a:pt x="44339" y="26171"/>
                          <a:pt x="45165" y="22742"/>
                          <a:pt x="45419" y="22361"/>
                        </a:cubicBezTo>
                        <a:close/>
                        <a:moveTo>
                          <a:pt x="125556" y="309127"/>
                        </a:moveTo>
                        <a:cubicBezTo>
                          <a:pt x="22686" y="406028"/>
                          <a:pt x="-873" y="195335"/>
                          <a:pt x="33798" y="131708"/>
                        </a:cubicBezTo>
                        <a:cubicBezTo>
                          <a:pt x="41101" y="132153"/>
                          <a:pt x="48467" y="132470"/>
                          <a:pt x="55833" y="132661"/>
                        </a:cubicBezTo>
                        <a:cubicBezTo>
                          <a:pt x="60913" y="148536"/>
                          <a:pt x="25734" y="268678"/>
                          <a:pt x="58500" y="243023"/>
                        </a:cubicBezTo>
                        <a:cubicBezTo>
                          <a:pt x="62310" y="237436"/>
                          <a:pt x="67708" y="228101"/>
                          <a:pt x="75454" y="228037"/>
                        </a:cubicBezTo>
                        <a:cubicBezTo>
                          <a:pt x="84979" y="228037"/>
                          <a:pt x="91076" y="238960"/>
                          <a:pt x="95394" y="245881"/>
                        </a:cubicBezTo>
                        <a:cubicBezTo>
                          <a:pt x="128985" y="268931"/>
                          <a:pt x="92536" y="150631"/>
                          <a:pt x="101744" y="132661"/>
                        </a:cubicBezTo>
                        <a:cubicBezTo>
                          <a:pt x="109173" y="132661"/>
                          <a:pt x="116602" y="132089"/>
                          <a:pt x="124032" y="131644"/>
                        </a:cubicBezTo>
                        <a:cubicBezTo>
                          <a:pt x="155591" y="183968"/>
                          <a:pt x="160671" y="257311"/>
                          <a:pt x="125239" y="309127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1353" name="Google Shape;1353;p11"/>
                <p:cNvSpPr/>
                <p:nvPr/>
              </p:nvSpPr>
              <p:spPr>
                <a:xfrm>
                  <a:off x="3375914" y="1611869"/>
                  <a:ext cx="17700" cy="1365900"/>
                </a:xfrm>
                <a:prstGeom prst="rect">
                  <a:avLst/>
                </a:pr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1354" name="Google Shape;1354;p11"/>
              <p:cNvSpPr/>
              <p:nvPr/>
            </p:nvSpPr>
            <p:spPr>
              <a:xfrm>
                <a:off x="3352825" y="3244100"/>
                <a:ext cx="27200" cy="29000"/>
              </a:xfrm>
              <a:custGeom>
                <a:avLst/>
                <a:gdLst/>
                <a:ahLst/>
                <a:cxnLst/>
                <a:rect l="l" t="t" r="r" b="b"/>
                <a:pathLst>
                  <a:path w="1088" h="1160" extrusionOk="0">
                    <a:moveTo>
                      <a:pt x="0" y="0"/>
                    </a:moveTo>
                    <a:cubicBezTo>
                      <a:pt x="294" y="441"/>
                      <a:pt x="670" y="834"/>
                      <a:pt x="1088" y="1160"/>
                    </a:cubicBezTo>
                  </a:path>
                </a:pathLst>
              </a:custGeom>
              <a:noFill/>
              <a:ln w="19050" cap="rnd" cmpd="sng">
                <a:solidFill>
                  <a:schemeClr val="l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</p:grpSp>
      <p:grpSp>
        <p:nvGrpSpPr>
          <p:cNvPr id="1355" name="Google Shape;1355;p11"/>
          <p:cNvGrpSpPr/>
          <p:nvPr/>
        </p:nvGrpSpPr>
        <p:grpSpPr>
          <a:xfrm>
            <a:off x="5102111" y="14"/>
            <a:ext cx="222106" cy="963625"/>
            <a:chOff x="6176324" y="1765810"/>
            <a:chExt cx="466512" cy="2024421"/>
          </a:xfrm>
        </p:grpSpPr>
        <p:sp>
          <p:nvSpPr>
            <p:cNvPr id="1356" name="Google Shape;1356;p11"/>
            <p:cNvSpPr/>
            <p:nvPr/>
          </p:nvSpPr>
          <p:spPr>
            <a:xfrm>
              <a:off x="6176324" y="2971595"/>
              <a:ext cx="466512" cy="818636"/>
            </a:xfrm>
            <a:custGeom>
              <a:avLst/>
              <a:gdLst/>
              <a:ahLst/>
              <a:cxnLst/>
              <a:rect l="l" t="t" r="r" b="b"/>
              <a:pathLst>
                <a:path w="466512" h="818636" extrusionOk="0">
                  <a:moveTo>
                    <a:pt x="332323" y="212841"/>
                  </a:moveTo>
                  <a:cubicBezTo>
                    <a:pt x="341531" y="160708"/>
                    <a:pt x="342674" y="107476"/>
                    <a:pt x="335880" y="54980"/>
                  </a:cubicBezTo>
                  <a:cubicBezTo>
                    <a:pt x="332578" y="42280"/>
                    <a:pt x="316004" y="50599"/>
                    <a:pt x="306479" y="48630"/>
                  </a:cubicBezTo>
                  <a:cubicBezTo>
                    <a:pt x="306923" y="-17537"/>
                    <a:pt x="162779" y="-14870"/>
                    <a:pt x="159984" y="48630"/>
                  </a:cubicBezTo>
                  <a:cubicBezTo>
                    <a:pt x="98580" y="52250"/>
                    <a:pt x="140934" y="172709"/>
                    <a:pt x="140554" y="213159"/>
                  </a:cubicBezTo>
                  <a:cubicBezTo>
                    <a:pt x="105057" y="231383"/>
                    <a:pt x="103723" y="274563"/>
                    <a:pt x="102454" y="310060"/>
                  </a:cubicBezTo>
                  <a:cubicBezTo>
                    <a:pt x="97246" y="356427"/>
                    <a:pt x="82324" y="401182"/>
                    <a:pt x="58766" y="441441"/>
                  </a:cubicBezTo>
                  <a:cubicBezTo>
                    <a:pt x="-124178" y="764783"/>
                    <a:pt x="171287" y="823140"/>
                    <a:pt x="250027" y="818377"/>
                  </a:cubicBezTo>
                  <a:cubicBezTo>
                    <a:pt x="471579" y="804979"/>
                    <a:pt x="517362" y="615177"/>
                    <a:pt x="413476" y="441441"/>
                  </a:cubicBezTo>
                  <a:cubicBezTo>
                    <a:pt x="355628" y="353938"/>
                    <a:pt x="388838" y="243448"/>
                    <a:pt x="332323" y="21284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7" name="Google Shape;1357;p11"/>
            <p:cNvSpPr/>
            <p:nvPr/>
          </p:nvSpPr>
          <p:spPr>
            <a:xfrm>
              <a:off x="6400743" y="1765810"/>
              <a:ext cx="17700" cy="12093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58" name="Google Shape;1358;p11"/>
          <p:cNvGrpSpPr/>
          <p:nvPr/>
        </p:nvGrpSpPr>
        <p:grpSpPr>
          <a:xfrm>
            <a:off x="6617222" y="118"/>
            <a:ext cx="222105" cy="594985"/>
            <a:chOff x="5578966" y="2874382"/>
            <a:chExt cx="406190" cy="1088121"/>
          </a:xfrm>
        </p:grpSpPr>
        <p:sp>
          <p:nvSpPr>
            <p:cNvPr id="1359" name="Google Shape;1359;p11"/>
            <p:cNvSpPr/>
            <p:nvPr/>
          </p:nvSpPr>
          <p:spPr>
            <a:xfrm>
              <a:off x="5578966" y="2971595"/>
              <a:ext cx="406190" cy="990908"/>
            </a:xfrm>
            <a:custGeom>
              <a:avLst/>
              <a:gdLst/>
              <a:ahLst/>
              <a:cxnLst/>
              <a:rect l="l" t="t" r="r" b="b"/>
              <a:pathLst>
                <a:path w="406190" h="990908" extrusionOk="0">
                  <a:moveTo>
                    <a:pt x="340083" y="447063"/>
                  </a:moveTo>
                  <a:cubicBezTo>
                    <a:pt x="341480" y="444205"/>
                    <a:pt x="372913" y="448269"/>
                    <a:pt x="369865" y="426933"/>
                  </a:cubicBezTo>
                  <a:cubicBezTo>
                    <a:pt x="378628" y="356321"/>
                    <a:pt x="379771" y="266786"/>
                    <a:pt x="314811" y="222019"/>
                  </a:cubicBezTo>
                  <a:cubicBezTo>
                    <a:pt x="316334" y="182014"/>
                    <a:pt x="330368" y="29931"/>
                    <a:pt x="276266" y="35328"/>
                  </a:cubicBezTo>
                  <a:cubicBezTo>
                    <a:pt x="257216" y="-16234"/>
                    <a:pt x="121643" y="-11789"/>
                    <a:pt x="117897" y="51521"/>
                  </a:cubicBezTo>
                  <a:cubicBezTo>
                    <a:pt x="68303" y="56474"/>
                    <a:pt x="94719" y="194840"/>
                    <a:pt x="95608" y="232242"/>
                  </a:cubicBezTo>
                  <a:cubicBezTo>
                    <a:pt x="33823" y="278470"/>
                    <a:pt x="28616" y="363941"/>
                    <a:pt x="30775" y="435442"/>
                  </a:cubicBezTo>
                  <a:cubicBezTo>
                    <a:pt x="31219" y="460842"/>
                    <a:pt x="59794" y="448840"/>
                    <a:pt x="72685" y="450746"/>
                  </a:cubicBezTo>
                  <a:cubicBezTo>
                    <a:pt x="75860" y="483511"/>
                    <a:pt x="77003" y="521611"/>
                    <a:pt x="48999" y="544408"/>
                  </a:cubicBezTo>
                  <a:cubicBezTo>
                    <a:pt x="22774" y="559775"/>
                    <a:pt x="3851" y="611464"/>
                    <a:pt x="46078" y="617497"/>
                  </a:cubicBezTo>
                  <a:cubicBezTo>
                    <a:pt x="2835" y="630197"/>
                    <a:pt x="-17041" y="715159"/>
                    <a:pt x="37824" y="733384"/>
                  </a:cubicBezTo>
                  <a:cubicBezTo>
                    <a:pt x="-17041" y="742719"/>
                    <a:pt x="-9611" y="809584"/>
                    <a:pt x="43284" y="813584"/>
                  </a:cubicBezTo>
                  <a:cubicBezTo>
                    <a:pt x="-1801" y="839747"/>
                    <a:pt x="-6309" y="908200"/>
                    <a:pt x="55095" y="912772"/>
                  </a:cubicBezTo>
                  <a:cubicBezTo>
                    <a:pt x="90782" y="913153"/>
                    <a:pt x="126025" y="903310"/>
                    <a:pt x="161268" y="898421"/>
                  </a:cubicBezTo>
                  <a:cubicBezTo>
                    <a:pt x="139233" y="913788"/>
                    <a:pt x="126279" y="946998"/>
                    <a:pt x="144313" y="970176"/>
                  </a:cubicBezTo>
                  <a:cubicBezTo>
                    <a:pt x="172888" y="1006688"/>
                    <a:pt x="224577" y="986051"/>
                    <a:pt x="260327" y="975319"/>
                  </a:cubicBezTo>
                  <a:cubicBezTo>
                    <a:pt x="299570" y="961285"/>
                    <a:pt x="348021" y="957857"/>
                    <a:pt x="376088" y="923821"/>
                  </a:cubicBezTo>
                  <a:cubicBezTo>
                    <a:pt x="399646" y="896008"/>
                    <a:pt x="387327" y="849653"/>
                    <a:pt x="348656" y="845652"/>
                  </a:cubicBezTo>
                  <a:cubicBezTo>
                    <a:pt x="373288" y="834501"/>
                    <a:pt x="384216" y="805495"/>
                    <a:pt x="373065" y="780857"/>
                  </a:cubicBezTo>
                  <a:cubicBezTo>
                    <a:pt x="364353" y="761610"/>
                    <a:pt x="344268" y="750123"/>
                    <a:pt x="323256" y="752371"/>
                  </a:cubicBezTo>
                  <a:cubicBezTo>
                    <a:pt x="387455" y="748370"/>
                    <a:pt x="429999" y="685505"/>
                    <a:pt x="352656" y="659597"/>
                  </a:cubicBezTo>
                  <a:cubicBezTo>
                    <a:pt x="304650" y="655978"/>
                    <a:pt x="438889" y="670011"/>
                    <a:pt x="398503" y="584096"/>
                  </a:cubicBezTo>
                  <a:cubicBezTo>
                    <a:pt x="365928" y="545170"/>
                    <a:pt x="301412" y="524850"/>
                    <a:pt x="340083" y="447063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0" name="Google Shape;1360;p11"/>
            <p:cNvSpPr/>
            <p:nvPr/>
          </p:nvSpPr>
          <p:spPr>
            <a:xfrm>
              <a:off x="5774610" y="2874382"/>
              <a:ext cx="17700" cy="1008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61" name="Google Shape;1361;p11"/>
          <p:cNvGrpSpPr/>
          <p:nvPr/>
        </p:nvGrpSpPr>
        <p:grpSpPr>
          <a:xfrm>
            <a:off x="7488315" y="81"/>
            <a:ext cx="255089" cy="1042043"/>
            <a:chOff x="6176324" y="1884520"/>
            <a:chExt cx="466512" cy="1905711"/>
          </a:xfrm>
        </p:grpSpPr>
        <p:sp>
          <p:nvSpPr>
            <p:cNvPr id="1362" name="Google Shape;1362;p11"/>
            <p:cNvSpPr/>
            <p:nvPr/>
          </p:nvSpPr>
          <p:spPr>
            <a:xfrm>
              <a:off x="6176324" y="2971595"/>
              <a:ext cx="466512" cy="818636"/>
            </a:xfrm>
            <a:custGeom>
              <a:avLst/>
              <a:gdLst/>
              <a:ahLst/>
              <a:cxnLst/>
              <a:rect l="l" t="t" r="r" b="b"/>
              <a:pathLst>
                <a:path w="466512" h="818636" extrusionOk="0">
                  <a:moveTo>
                    <a:pt x="332323" y="212841"/>
                  </a:moveTo>
                  <a:cubicBezTo>
                    <a:pt x="341531" y="160708"/>
                    <a:pt x="342674" y="107476"/>
                    <a:pt x="335880" y="54980"/>
                  </a:cubicBezTo>
                  <a:cubicBezTo>
                    <a:pt x="332578" y="42280"/>
                    <a:pt x="316004" y="50599"/>
                    <a:pt x="306479" y="48630"/>
                  </a:cubicBezTo>
                  <a:cubicBezTo>
                    <a:pt x="306923" y="-17537"/>
                    <a:pt x="162779" y="-14870"/>
                    <a:pt x="159984" y="48630"/>
                  </a:cubicBezTo>
                  <a:cubicBezTo>
                    <a:pt x="98580" y="52250"/>
                    <a:pt x="140934" y="172709"/>
                    <a:pt x="140554" y="213159"/>
                  </a:cubicBezTo>
                  <a:cubicBezTo>
                    <a:pt x="105057" y="231383"/>
                    <a:pt x="103723" y="274563"/>
                    <a:pt x="102454" y="310060"/>
                  </a:cubicBezTo>
                  <a:cubicBezTo>
                    <a:pt x="97246" y="356427"/>
                    <a:pt x="82324" y="401182"/>
                    <a:pt x="58766" y="441441"/>
                  </a:cubicBezTo>
                  <a:cubicBezTo>
                    <a:pt x="-124178" y="764783"/>
                    <a:pt x="171287" y="823140"/>
                    <a:pt x="250027" y="818377"/>
                  </a:cubicBezTo>
                  <a:cubicBezTo>
                    <a:pt x="471579" y="804979"/>
                    <a:pt x="517362" y="615177"/>
                    <a:pt x="413476" y="441441"/>
                  </a:cubicBezTo>
                  <a:cubicBezTo>
                    <a:pt x="355628" y="353938"/>
                    <a:pt x="388838" y="243448"/>
                    <a:pt x="332323" y="21284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3" name="Google Shape;1363;p11"/>
            <p:cNvSpPr/>
            <p:nvPr/>
          </p:nvSpPr>
          <p:spPr>
            <a:xfrm>
              <a:off x="6400710" y="1884520"/>
              <a:ext cx="17700" cy="10905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64" name="Google Shape;1364;p11"/>
          <p:cNvGrpSpPr/>
          <p:nvPr/>
        </p:nvGrpSpPr>
        <p:grpSpPr>
          <a:xfrm>
            <a:off x="5436046" y="109"/>
            <a:ext cx="260580" cy="559437"/>
            <a:chOff x="6798998" y="2578195"/>
            <a:chExt cx="476555" cy="1023111"/>
          </a:xfrm>
        </p:grpSpPr>
        <p:sp>
          <p:nvSpPr>
            <p:cNvPr id="1365" name="Google Shape;1365;p11"/>
            <p:cNvSpPr/>
            <p:nvPr/>
          </p:nvSpPr>
          <p:spPr>
            <a:xfrm>
              <a:off x="6798998" y="2971595"/>
              <a:ext cx="476555" cy="629711"/>
            </a:xfrm>
            <a:custGeom>
              <a:avLst/>
              <a:gdLst/>
              <a:ahLst/>
              <a:cxnLst/>
              <a:rect l="l" t="t" r="r" b="b"/>
              <a:pathLst>
                <a:path w="476555" h="629711" extrusionOk="0">
                  <a:moveTo>
                    <a:pt x="320201" y="161890"/>
                  </a:moveTo>
                  <a:cubicBezTo>
                    <a:pt x="320201" y="126330"/>
                    <a:pt x="347824" y="28984"/>
                    <a:pt x="296008" y="26762"/>
                  </a:cubicBezTo>
                  <a:cubicBezTo>
                    <a:pt x="297722" y="-5496"/>
                    <a:pt x="165198" y="-10957"/>
                    <a:pt x="178406" y="23460"/>
                  </a:cubicBezTo>
                  <a:cubicBezTo>
                    <a:pt x="166277" y="25936"/>
                    <a:pt x="129701" y="19840"/>
                    <a:pt x="140306" y="41430"/>
                  </a:cubicBezTo>
                  <a:cubicBezTo>
                    <a:pt x="138210" y="84864"/>
                    <a:pt x="137448" y="128425"/>
                    <a:pt x="135797" y="171859"/>
                  </a:cubicBezTo>
                  <a:cubicBezTo>
                    <a:pt x="-17047" y="238661"/>
                    <a:pt x="-46892" y="457165"/>
                    <a:pt x="77123" y="566385"/>
                  </a:cubicBezTo>
                  <a:cubicBezTo>
                    <a:pt x="364651" y="804827"/>
                    <a:pt x="669451" y="303241"/>
                    <a:pt x="320201" y="16189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6" name="Google Shape;1366;p11"/>
            <p:cNvSpPr/>
            <p:nvPr/>
          </p:nvSpPr>
          <p:spPr>
            <a:xfrm>
              <a:off x="7026852" y="2578195"/>
              <a:ext cx="17700" cy="3969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67" name="Google Shape;1367;p11"/>
          <p:cNvGrpSpPr/>
          <p:nvPr/>
        </p:nvGrpSpPr>
        <p:grpSpPr>
          <a:xfrm>
            <a:off x="6050073" y="70"/>
            <a:ext cx="157683" cy="1169334"/>
            <a:chOff x="7883572" y="1683399"/>
            <a:chExt cx="288375" cy="2138505"/>
          </a:xfrm>
        </p:grpSpPr>
        <p:sp>
          <p:nvSpPr>
            <p:cNvPr id="1368" name="Google Shape;1368;p11"/>
            <p:cNvSpPr/>
            <p:nvPr/>
          </p:nvSpPr>
          <p:spPr>
            <a:xfrm>
              <a:off x="7883572" y="2971595"/>
              <a:ext cx="288375" cy="850309"/>
            </a:xfrm>
            <a:custGeom>
              <a:avLst/>
              <a:gdLst/>
              <a:ahLst/>
              <a:cxnLst/>
              <a:rect l="l" t="t" r="r" b="b"/>
              <a:pathLst>
                <a:path w="288375" h="850309" extrusionOk="0">
                  <a:moveTo>
                    <a:pt x="226863" y="202395"/>
                  </a:moveTo>
                  <a:cubicBezTo>
                    <a:pt x="222671" y="167343"/>
                    <a:pt x="255946" y="35010"/>
                    <a:pt x="207051" y="37295"/>
                  </a:cubicBezTo>
                  <a:cubicBezTo>
                    <a:pt x="200701" y="-10202"/>
                    <a:pt x="93830" y="-14965"/>
                    <a:pt x="96497" y="38311"/>
                  </a:cubicBezTo>
                  <a:cubicBezTo>
                    <a:pt x="44998" y="23897"/>
                    <a:pt x="95354" y="195792"/>
                    <a:pt x="59222" y="197824"/>
                  </a:cubicBezTo>
                  <a:cubicBezTo>
                    <a:pt x="-24216" y="202459"/>
                    <a:pt x="4930" y="466873"/>
                    <a:pt x="4930" y="713126"/>
                  </a:cubicBezTo>
                  <a:cubicBezTo>
                    <a:pt x="4930" y="781261"/>
                    <a:pt x="39093" y="845714"/>
                    <a:pt x="141201" y="850095"/>
                  </a:cubicBezTo>
                  <a:cubicBezTo>
                    <a:pt x="238420" y="854223"/>
                    <a:pt x="280901" y="798280"/>
                    <a:pt x="281283" y="718016"/>
                  </a:cubicBezTo>
                  <a:cubicBezTo>
                    <a:pt x="282172" y="443314"/>
                    <a:pt x="316208" y="200173"/>
                    <a:pt x="226863" y="202395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9" name="Google Shape;1369;p11"/>
            <p:cNvSpPr/>
            <p:nvPr/>
          </p:nvSpPr>
          <p:spPr>
            <a:xfrm>
              <a:off x="8024914" y="1683399"/>
              <a:ext cx="17700" cy="12918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70" name="Google Shape;1370;p11"/>
          <p:cNvGrpSpPr/>
          <p:nvPr/>
        </p:nvGrpSpPr>
        <p:grpSpPr>
          <a:xfrm>
            <a:off x="5418641" y="92422"/>
            <a:ext cx="86284" cy="98813"/>
            <a:chOff x="3462796" y="2555878"/>
            <a:chExt cx="157798" cy="180711"/>
          </a:xfrm>
        </p:grpSpPr>
        <p:sp>
          <p:nvSpPr>
            <p:cNvPr id="1371" name="Google Shape;1371;p11"/>
            <p:cNvSpPr/>
            <p:nvPr/>
          </p:nvSpPr>
          <p:spPr>
            <a:xfrm>
              <a:off x="3528860" y="2555878"/>
              <a:ext cx="20839" cy="53711"/>
            </a:xfrm>
            <a:custGeom>
              <a:avLst/>
              <a:gdLst/>
              <a:ahLst/>
              <a:cxnLst/>
              <a:rect l="l" t="t" r="r" b="b"/>
              <a:pathLst>
                <a:path w="20839" h="53711" extrusionOk="0">
                  <a:moveTo>
                    <a:pt x="9741" y="60"/>
                  </a:moveTo>
                  <a:cubicBezTo>
                    <a:pt x="-2451" y="2600"/>
                    <a:pt x="-4483" y="55686"/>
                    <a:pt x="11074" y="53654"/>
                  </a:cubicBezTo>
                  <a:cubicBezTo>
                    <a:pt x="23266" y="51114"/>
                    <a:pt x="25362" y="-2035"/>
                    <a:pt x="9741" y="6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2" name="Google Shape;1372;p11"/>
            <p:cNvSpPr/>
            <p:nvPr/>
          </p:nvSpPr>
          <p:spPr>
            <a:xfrm>
              <a:off x="3528860" y="2682878"/>
              <a:ext cx="20839" cy="53711"/>
            </a:xfrm>
            <a:custGeom>
              <a:avLst/>
              <a:gdLst/>
              <a:ahLst/>
              <a:cxnLst/>
              <a:rect l="l" t="t" r="r" b="b"/>
              <a:pathLst>
                <a:path w="20839" h="53711" extrusionOk="0">
                  <a:moveTo>
                    <a:pt x="9741" y="60"/>
                  </a:moveTo>
                  <a:cubicBezTo>
                    <a:pt x="-2451" y="2600"/>
                    <a:pt x="-4483" y="55686"/>
                    <a:pt x="11074" y="53654"/>
                  </a:cubicBezTo>
                  <a:cubicBezTo>
                    <a:pt x="23266" y="51114"/>
                    <a:pt x="25362" y="-2035"/>
                    <a:pt x="9741" y="6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3" name="Google Shape;1373;p11"/>
            <p:cNvSpPr/>
            <p:nvPr/>
          </p:nvSpPr>
          <p:spPr>
            <a:xfrm>
              <a:off x="3571315" y="2597137"/>
              <a:ext cx="47570" cy="33554"/>
            </a:xfrm>
            <a:custGeom>
              <a:avLst/>
              <a:gdLst/>
              <a:ahLst/>
              <a:cxnLst/>
              <a:rect l="l" t="t" r="r" b="b"/>
              <a:pathLst>
                <a:path w="47570" h="33554" extrusionOk="0">
                  <a:moveTo>
                    <a:pt x="47423" y="3886"/>
                  </a:moveTo>
                  <a:cubicBezTo>
                    <a:pt x="36183" y="-9449"/>
                    <a:pt x="10910" y="15189"/>
                    <a:pt x="306" y="22936"/>
                  </a:cubicBezTo>
                  <a:cubicBezTo>
                    <a:pt x="-4584" y="50305"/>
                    <a:pt x="50788" y="17729"/>
                    <a:pt x="47423" y="388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4" name="Google Shape;1374;p11"/>
            <p:cNvSpPr/>
            <p:nvPr/>
          </p:nvSpPr>
          <p:spPr>
            <a:xfrm>
              <a:off x="3572203" y="2660050"/>
              <a:ext cx="48391" cy="35006"/>
            </a:xfrm>
            <a:custGeom>
              <a:avLst/>
              <a:gdLst/>
              <a:ahLst/>
              <a:cxnLst/>
              <a:rect l="l" t="t" r="r" b="b"/>
              <a:pathLst>
                <a:path w="48391" h="35006" extrusionOk="0">
                  <a:moveTo>
                    <a:pt x="45900" y="20221"/>
                  </a:moveTo>
                  <a:cubicBezTo>
                    <a:pt x="32120" y="15713"/>
                    <a:pt x="14849" y="-8608"/>
                    <a:pt x="1450" y="3203"/>
                  </a:cubicBezTo>
                  <a:cubicBezTo>
                    <a:pt x="-11123" y="21047"/>
                    <a:pt x="62664" y="54384"/>
                    <a:pt x="45900" y="2022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5" name="Google Shape;1375;p11"/>
            <p:cNvSpPr/>
            <p:nvPr/>
          </p:nvSpPr>
          <p:spPr>
            <a:xfrm>
              <a:off x="3466564" y="2662661"/>
              <a:ext cx="42019" cy="33548"/>
            </a:xfrm>
            <a:custGeom>
              <a:avLst/>
              <a:gdLst/>
              <a:ahLst/>
              <a:cxnLst/>
              <a:rect l="l" t="t" r="r" b="b"/>
              <a:pathLst>
                <a:path w="42019" h="33548" extrusionOk="0">
                  <a:moveTo>
                    <a:pt x="41239" y="1798"/>
                  </a:moveTo>
                  <a:cubicBezTo>
                    <a:pt x="31397" y="-7981"/>
                    <a:pt x="-17625" y="24912"/>
                    <a:pt x="6695" y="33548"/>
                  </a:cubicBezTo>
                  <a:cubicBezTo>
                    <a:pt x="17935" y="27452"/>
                    <a:pt x="47145" y="17991"/>
                    <a:pt x="41239" y="179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6" name="Google Shape;1376;p11"/>
            <p:cNvSpPr/>
            <p:nvPr/>
          </p:nvSpPr>
          <p:spPr>
            <a:xfrm>
              <a:off x="3462796" y="2597064"/>
              <a:ext cx="40843" cy="33781"/>
            </a:xfrm>
            <a:custGeom>
              <a:avLst/>
              <a:gdLst/>
              <a:ahLst/>
              <a:cxnLst/>
              <a:rect l="l" t="t" r="r" b="b"/>
              <a:pathLst>
                <a:path w="40843" h="33781" extrusionOk="0">
                  <a:moveTo>
                    <a:pt x="38339" y="18755"/>
                  </a:moveTo>
                  <a:cubicBezTo>
                    <a:pt x="27163" y="13865"/>
                    <a:pt x="13447" y="-8614"/>
                    <a:pt x="1509" y="3578"/>
                  </a:cubicBezTo>
                  <a:cubicBezTo>
                    <a:pt x="-10556" y="21676"/>
                    <a:pt x="54151" y="52346"/>
                    <a:pt x="38339" y="1875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77" name="Google Shape;1377;p11"/>
          <p:cNvGrpSpPr/>
          <p:nvPr/>
        </p:nvGrpSpPr>
        <p:grpSpPr>
          <a:xfrm>
            <a:off x="6994325" y="638764"/>
            <a:ext cx="98645" cy="103922"/>
            <a:chOff x="3770248" y="2527300"/>
            <a:chExt cx="180404" cy="190055"/>
          </a:xfrm>
        </p:grpSpPr>
        <p:sp>
          <p:nvSpPr>
            <p:cNvPr id="1378" name="Google Shape;1378;p11"/>
            <p:cNvSpPr/>
            <p:nvPr/>
          </p:nvSpPr>
          <p:spPr>
            <a:xfrm>
              <a:off x="3775135" y="2655951"/>
              <a:ext cx="51441" cy="61404"/>
            </a:xfrm>
            <a:custGeom>
              <a:avLst/>
              <a:gdLst/>
              <a:ahLst/>
              <a:cxnLst/>
              <a:rect l="l" t="t" r="r" b="b"/>
              <a:pathLst>
                <a:path w="51441" h="61404" extrusionOk="0">
                  <a:moveTo>
                    <a:pt x="50930" y="0"/>
                  </a:moveTo>
                  <a:cubicBezTo>
                    <a:pt x="32959" y="889"/>
                    <a:pt x="-4823" y="43497"/>
                    <a:pt x="511" y="61404"/>
                  </a:cubicBezTo>
                  <a:cubicBezTo>
                    <a:pt x="18545" y="60579"/>
                    <a:pt x="56264" y="17970"/>
                    <a:pt x="5093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9" name="Google Shape;1379;p11"/>
            <p:cNvSpPr/>
            <p:nvPr/>
          </p:nvSpPr>
          <p:spPr>
            <a:xfrm>
              <a:off x="3894324" y="2527300"/>
              <a:ext cx="51441" cy="61341"/>
            </a:xfrm>
            <a:custGeom>
              <a:avLst/>
              <a:gdLst/>
              <a:ahLst/>
              <a:cxnLst/>
              <a:rect l="l" t="t" r="r" b="b"/>
              <a:pathLst>
                <a:path w="51441" h="61341" extrusionOk="0">
                  <a:moveTo>
                    <a:pt x="50931" y="0"/>
                  </a:moveTo>
                  <a:cubicBezTo>
                    <a:pt x="32897" y="826"/>
                    <a:pt x="-4822" y="43434"/>
                    <a:pt x="512" y="61341"/>
                  </a:cubicBezTo>
                  <a:cubicBezTo>
                    <a:pt x="18482" y="60325"/>
                    <a:pt x="56265" y="17717"/>
                    <a:pt x="5093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0" name="Google Shape;1380;p11"/>
            <p:cNvSpPr/>
            <p:nvPr/>
          </p:nvSpPr>
          <p:spPr>
            <a:xfrm>
              <a:off x="3770248" y="2531866"/>
              <a:ext cx="58420" cy="54430"/>
            </a:xfrm>
            <a:custGeom>
              <a:avLst/>
              <a:gdLst/>
              <a:ahLst/>
              <a:cxnLst/>
              <a:rect l="l" t="t" r="r" b="b"/>
              <a:pathLst>
                <a:path w="58420" h="54430" extrusionOk="0">
                  <a:moveTo>
                    <a:pt x="58421" y="54107"/>
                  </a:moveTo>
                  <a:cubicBezTo>
                    <a:pt x="58421" y="36137"/>
                    <a:pt x="18225" y="-3995"/>
                    <a:pt x="1" y="323"/>
                  </a:cubicBezTo>
                  <a:cubicBezTo>
                    <a:pt x="-190" y="18357"/>
                    <a:pt x="40260" y="58425"/>
                    <a:pt x="58421" y="5410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1" name="Google Shape;1381;p11"/>
            <p:cNvSpPr/>
            <p:nvPr/>
          </p:nvSpPr>
          <p:spPr>
            <a:xfrm>
              <a:off x="3892168" y="2658113"/>
              <a:ext cx="58484" cy="54484"/>
            </a:xfrm>
            <a:custGeom>
              <a:avLst/>
              <a:gdLst/>
              <a:ahLst/>
              <a:cxnLst/>
              <a:rect l="l" t="t" r="r" b="b"/>
              <a:pathLst>
                <a:path w="58484" h="54484" extrusionOk="0">
                  <a:moveTo>
                    <a:pt x="58484" y="54162"/>
                  </a:moveTo>
                  <a:cubicBezTo>
                    <a:pt x="58484" y="36128"/>
                    <a:pt x="18225" y="-3940"/>
                    <a:pt x="1" y="314"/>
                  </a:cubicBezTo>
                  <a:cubicBezTo>
                    <a:pt x="-190" y="18348"/>
                    <a:pt x="40260" y="58480"/>
                    <a:pt x="58484" y="5416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82" name="Google Shape;1382;p11"/>
          <p:cNvGrpSpPr/>
          <p:nvPr/>
        </p:nvGrpSpPr>
        <p:grpSpPr>
          <a:xfrm>
            <a:off x="8058300" y="904099"/>
            <a:ext cx="134058" cy="141230"/>
            <a:chOff x="3770248" y="2527300"/>
            <a:chExt cx="180404" cy="190055"/>
          </a:xfrm>
        </p:grpSpPr>
        <p:sp>
          <p:nvSpPr>
            <p:cNvPr id="1383" name="Google Shape;1383;p11"/>
            <p:cNvSpPr/>
            <p:nvPr/>
          </p:nvSpPr>
          <p:spPr>
            <a:xfrm>
              <a:off x="3775135" y="2655951"/>
              <a:ext cx="51441" cy="61404"/>
            </a:xfrm>
            <a:custGeom>
              <a:avLst/>
              <a:gdLst/>
              <a:ahLst/>
              <a:cxnLst/>
              <a:rect l="l" t="t" r="r" b="b"/>
              <a:pathLst>
                <a:path w="51441" h="61404" extrusionOk="0">
                  <a:moveTo>
                    <a:pt x="50930" y="0"/>
                  </a:moveTo>
                  <a:cubicBezTo>
                    <a:pt x="32959" y="889"/>
                    <a:pt x="-4823" y="43497"/>
                    <a:pt x="511" y="61404"/>
                  </a:cubicBezTo>
                  <a:cubicBezTo>
                    <a:pt x="18545" y="60579"/>
                    <a:pt x="56264" y="17970"/>
                    <a:pt x="5093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4" name="Google Shape;1384;p11"/>
            <p:cNvSpPr/>
            <p:nvPr/>
          </p:nvSpPr>
          <p:spPr>
            <a:xfrm>
              <a:off x="3894324" y="2527300"/>
              <a:ext cx="51441" cy="61341"/>
            </a:xfrm>
            <a:custGeom>
              <a:avLst/>
              <a:gdLst/>
              <a:ahLst/>
              <a:cxnLst/>
              <a:rect l="l" t="t" r="r" b="b"/>
              <a:pathLst>
                <a:path w="51441" h="61341" extrusionOk="0">
                  <a:moveTo>
                    <a:pt x="50931" y="0"/>
                  </a:moveTo>
                  <a:cubicBezTo>
                    <a:pt x="32897" y="826"/>
                    <a:pt x="-4822" y="43434"/>
                    <a:pt x="512" y="61341"/>
                  </a:cubicBezTo>
                  <a:cubicBezTo>
                    <a:pt x="18482" y="60325"/>
                    <a:pt x="56265" y="17717"/>
                    <a:pt x="5093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5" name="Google Shape;1385;p11"/>
            <p:cNvSpPr/>
            <p:nvPr/>
          </p:nvSpPr>
          <p:spPr>
            <a:xfrm>
              <a:off x="3770248" y="2531866"/>
              <a:ext cx="58420" cy="54430"/>
            </a:xfrm>
            <a:custGeom>
              <a:avLst/>
              <a:gdLst/>
              <a:ahLst/>
              <a:cxnLst/>
              <a:rect l="l" t="t" r="r" b="b"/>
              <a:pathLst>
                <a:path w="58420" h="54430" extrusionOk="0">
                  <a:moveTo>
                    <a:pt x="58421" y="54107"/>
                  </a:moveTo>
                  <a:cubicBezTo>
                    <a:pt x="58421" y="36137"/>
                    <a:pt x="18225" y="-3995"/>
                    <a:pt x="1" y="323"/>
                  </a:cubicBezTo>
                  <a:cubicBezTo>
                    <a:pt x="-190" y="18357"/>
                    <a:pt x="40260" y="58425"/>
                    <a:pt x="58421" y="5410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6" name="Google Shape;1386;p11"/>
            <p:cNvSpPr/>
            <p:nvPr/>
          </p:nvSpPr>
          <p:spPr>
            <a:xfrm>
              <a:off x="3892168" y="2658113"/>
              <a:ext cx="58484" cy="54484"/>
            </a:xfrm>
            <a:custGeom>
              <a:avLst/>
              <a:gdLst/>
              <a:ahLst/>
              <a:cxnLst/>
              <a:rect l="l" t="t" r="r" b="b"/>
              <a:pathLst>
                <a:path w="58484" h="54484" extrusionOk="0">
                  <a:moveTo>
                    <a:pt x="58484" y="54162"/>
                  </a:moveTo>
                  <a:cubicBezTo>
                    <a:pt x="58484" y="36128"/>
                    <a:pt x="18225" y="-3940"/>
                    <a:pt x="1" y="314"/>
                  </a:cubicBezTo>
                  <a:cubicBezTo>
                    <a:pt x="-190" y="18348"/>
                    <a:pt x="40260" y="58480"/>
                    <a:pt x="58484" y="5416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87" name="Google Shape;1387;p11"/>
          <p:cNvGrpSpPr/>
          <p:nvPr/>
        </p:nvGrpSpPr>
        <p:grpSpPr>
          <a:xfrm rot="5400000">
            <a:off x="7921199" y="266918"/>
            <a:ext cx="117260" cy="134268"/>
            <a:chOff x="3462796" y="2555878"/>
            <a:chExt cx="157798" cy="180711"/>
          </a:xfrm>
        </p:grpSpPr>
        <p:sp>
          <p:nvSpPr>
            <p:cNvPr id="1388" name="Google Shape;1388;p11"/>
            <p:cNvSpPr/>
            <p:nvPr/>
          </p:nvSpPr>
          <p:spPr>
            <a:xfrm>
              <a:off x="3528860" y="2555878"/>
              <a:ext cx="20839" cy="53711"/>
            </a:xfrm>
            <a:custGeom>
              <a:avLst/>
              <a:gdLst/>
              <a:ahLst/>
              <a:cxnLst/>
              <a:rect l="l" t="t" r="r" b="b"/>
              <a:pathLst>
                <a:path w="20839" h="53711" extrusionOk="0">
                  <a:moveTo>
                    <a:pt x="9741" y="60"/>
                  </a:moveTo>
                  <a:cubicBezTo>
                    <a:pt x="-2451" y="2600"/>
                    <a:pt x="-4483" y="55686"/>
                    <a:pt x="11074" y="53654"/>
                  </a:cubicBezTo>
                  <a:cubicBezTo>
                    <a:pt x="23266" y="51114"/>
                    <a:pt x="25362" y="-2035"/>
                    <a:pt x="9741" y="6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9" name="Google Shape;1389;p11"/>
            <p:cNvSpPr/>
            <p:nvPr/>
          </p:nvSpPr>
          <p:spPr>
            <a:xfrm>
              <a:off x="3528860" y="2682878"/>
              <a:ext cx="20839" cy="53711"/>
            </a:xfrm>
            <a:custGeom>
              <a:avLst/>
              <a:gdLst/>
              <a:ahLst/>
              <a:cxnLst/>
              <a:rect l="l" t="t" r="r" b="b"/>
              <a:pathLst>
                <a:path w="20839" h="53711" extrusionOk="0">
                  <a:moveTo>
                    <a:pt x="9741" y="60"/>
                  </a:moveTo>
                  <a:cubicBezTo>
                    <a:pt x="-2451" y="2600"/>
                    <a:pt x="-4483" y="55686"/>
                    <a:pt x="11074" y="53654"/>
                  </a:cubicBezTo>
                  <a:cubicBezTo>
                    <a:pt x="23266" y="51114"/>
                    <a:pt x="25362" y="-2035"/>
                    <a:pt x="9741" y="6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0" name="Google Shape;1390;p11"/>
            <p:cNvSpPr/>
            <p:nvPr/>
          </p:nvSpPr>
          <p:spPr>
            <a:xfrm>
              <a:off x="3571315" y="2597137"/>
              <a:ext cx="47570" cy="33554"/>
            </a:xfrm>
            <a:custGeom>
              <a:avLst/>
              <a:gdLst/>
              <a:ahLst/>
              <a:cxnLst/>
              <a:rect l="l" t="t" r="r" b="b"/>
              <a:pathLst>
                <a:path w="47570" h="33554" extrusionOk="0">
                  <a:moveTo>
                    <a:pt x="47423" y="3886"/>
                  </a:moveTo>
                  <a:cubicBezTo>
                    <a:pt x="36183" y="-9449"/>
                    <a:pt x="10910" y="15189"/>
                    <a:pt x="306" y="22936"/>
                  </a:cubicBezTo>
                  <a:cubicBezTo>
                    <a:pt x="-4584" y="50305"/>
                    <a:pt x="50788" y="17729"/>
                    <a:pt x="47423" y="388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1" name="Google Shape;1391;p11"/>
            <p:cNvSpPr/>
            <p:nvPr/>
          </p:nvSpPr>
          <p:spPr>
            <a:xfrm>
              <a:off x="3572203" y="2660050"/>
              <a:ext cx="48391" cy="35006"/>
            </a:xfrm>
            <a:custGeom>
              <a:avLst/>
              <a:gdLst/>
              <a:ahLst/>
              <a:cxnLst/>
              <a:rect l="l" t="t" r="r" b="b"/>
              <a:pathLst>
                <a:path w="48391" h="35006" extrusionOk="0">
                  <a:moveTo>
                    <a:pt x="45900" y="20221"/>
                  </a:moveTo>
                  <a:cubicBezTo>
                    <a:pt x="32120" y="15713"/>
                    <a:pt x="14849" y="-8608"/>
                    <a:pt x="1450" y="3203"/>
                  </a:cubicBezTo>
                  <a:cubicBezTo>
                    <a:pt x="-11123" y="21047"/>
                    <a:pt x="62664" y="54384"/>
                    <a:pt x="45900" y="2022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2" name="Google Shape;1392;p11"/>
            <p:cNvSpPr/>
            <p:nvPr/>
          </p:nvSpPr>
          <p:spPr>
            <a:xfrm>
              <a:off x="3466564" y="2662661"/>
              <a:ext cx="42019" cy="33548"/>
            </a:xfrm>
            <a:custGeom>
              <a:avLst/>
              <a:gdLst/>
              <a:ahLst/>
              <a:cxnLst/>
              <a:rect l="l" t="t" r="r" b="b"/>
              <a:pathLst>
                <a:path w="42019" h="33548" extrusionOk="0">
                  <a:moveTo>
                    <a:pt x="41239" y="1798"/>
                  </a:moveTo>
                  <a:cubicBezTo>
                    <a:pt x="31397" y="-7981"/>
                    <a:pt x="-17625" y="24912"/>
                    <a:pt x="6695" y="33548"/>
                  </a:cubicBezTo>
                  <a:cubicBezTo>
                    <a:pt x="17935" y="27452"/>
                    <a:pt x="47145" y="17991"/>
                    <a:pt x="41239" y="179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3" name="Google Shape;1393;p11"/>
            <p:cNvSpPr/>
            <p:nvPr/>
          </p:nvSpPr>
          <p:spPr>
            <a:xfrm>
              <a:off x="3462796" y="2597064"/>
              <a:ext cx="40843" cy="33781"/>
            </a:xfrm>
            <a:custGeom>
              <a:avLst/>
              <a:gdLst/>
              <a:ahLst/>
              <a:cxnLst/>
              <a:rect l="l" t="t" r="r" b="b"/>
              <a:pathLst>
                <a:path w="40843" h="33781" extrusionOk="0">
                  <a:moveTo>
                    <a:pt x="38339" y="18755"/>
                  </a:moveTo>
                  <a:cubicBezTo>
                    <a:pt x="27163" y="13865"/>
                    <a:pt x="13447" y="-8614"/>
                    <a:pt x="1509" y="3578"/>
                  </a:cubicBezTo>
                  <a:cubicBezTo>
                    <a:pt x="-10556" y="21676"/>
                    <a:pt x="54151" y="52346"/>
                    <a:pt x="38339" y="1875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94" name="Google Shape;1394;p11"/>
          <p:cNvGrpSpPr/>
          <p:nvPr/>
        </p:nvGrpSpPr>
        <p:grpSpPr>
          <a:xfrm>
            <a:off x="5090998" y="711414"/>
            <a:ext cx="98645" cy="103922"/>
            <a:chOff x="3770248" y="2527300"/>
            <a:chExt cx="180404" cy="190055"/>
          </a:xfrm>
        </p:grpSpPr>
        <p:sp>
          <p:nvSpPr>
            <p:cNvPr id="1395" name="Google Shape;1395;p11"/>
            <p:cNvSpPr/>
            <p:nvPr/>
          </p:nvSpPr>
          <p:spPr>
            <a:xfrm>
              <a:off x="3775135" y="2655951"/>
              <a:ext cx="51441" cy="61404"/>
            </a:xfrm>
            <a:custGeom>
              <a:avLst/>
              <a:gdLst/>
              <a:ahLst/>
              <a:cxnLst/>
              <a:rect l="l" t="t" r="r" b="b"/>
              <a:pathLst>
                <a:path w="51441" h="61404" extrusionOk="0">
                  <a:moveTo>
                    <a:pt x="50930" y="0"/>
                  </a:moveTo>
                  <a:cubicBezTo>
                    <a:pt x="32959" y="889"/>
                    <a:pt x="-4823" y="43497"/>
                    <a:pt x="511" y="61404"/>
                  </a:cubicBezTo>
                  <a:cubicBezTo>
                    <a:pt x="18545" y="60579"/>
                    <a:pt x="56264" y="17970"/>
                    <a:pt x="5093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6" name="Google Shape;1396;p11"/>
            <p:cNvSpPr/>
            <p:nvPr/>
          </p:nvSpPr>
          <p:spPr>
            <a:xfrm>
              <a:off x="3894324" y="2527300"/>
              <a:ext cx="51441" cy="61341"/>
            </a:xfrm>
            <a:custGeom>
              <a:avLst/>
              <a:gdLst/>
              <a:ahLst/>
              <a:cxnLst/>
              <a:rect l="l" t="t" r="r" b="b"/>
              <a:pathLst>
                <a:path w="51441" h="61341" extrusionOk="0">
                  <a:moveTo>
                    <a:pt x="50931" y="0"/>
                  </a:moveTo>
                  <a:cubicBezTo>
                    <a:pt x="32897" y="826"/>
                    <a:pt x="-4822" y="43434"/>
                    <a:pt x="512" y="61341"/>
                  </a:cubicBezTo>
                  <a:cubicBezTo>
                    <a:pt x="18482" y="60325"/>
                    <a:pt x="56265" y="17717"/>
                    <a:pt x="5093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7" name="Google Shape;1397;p11"/>
            <p:cNvSpPr/>
            <p:nvPr/>
          </p:nvSpPr>
          <p:spPr>
            <a:xfrm>
              <a:off x="3770248" y="2531866"/>
              <a:ext cx="58420" cy="54430"/>
            </a:xfrm>
            <a:custGeom>
              <a:avLst/>
              <a:gdLst/>
              <a:ahLst/>
              <a:cxnLst/>
              <a:rect l="l" t="t" r="r" b="b"/>
              <a:pathLst>
                <a:path w="58420" h="54430" extrusionOk="0">
                  <a:moveTo>
                    <a:pt x="58421" y="54107"/>
                  </a:moveTo>
                  <a:cubicBezTo>
                    <a:pt x="58421" y="36137"/>
                    <a:pt x="18225" y="-3995"/>
                    <a:pt x="1" y="323"/>
                  </a:cubicBezTo>
                  <a:cubicBezTo>
                    <a:pt x="-190" y="18357"/>
                    <a:pt x="40260" y="58425"/>
                    <a:pt x="58421" y="5410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8" name="Google Shape;1398;p11"/>
            <p:cNvSpPr/>
            <p:nvPr/>
          </p:nvSpPr>
          <p:spPr>
            <a:xfrm>
              <a:off x="3892168" y="2658113"/>
              <a:ext cx="58484" cy="54484"/>
            </a:xfrm>
            <a:custGeom>
              <a:avLst/>
              <a:gdLst/>
              <a:ahLst/>
              <a:cxnLst/>
              <a:rect l="l" t="t" r="r" b="b"/>
              <a:pathLst>
                <a:path w="58484" h="54484" extrusionOk="0">
                  <a:moveTo>
                    <a:pt x="58484" y="54162"/>
                  </a:moveTo>
                  <a:cubicBezTo>
                    <a:pt x="58484" y="36128"/>
                    <a:pt x="18225" y="-3940"/>
                    <a:pt x="1" y="314"/>
                  </a:cubicBezTo>
                  <a:cubicBezTo>
                    <a:pt x="-190" y="18348"/>
                    <a:pt x="40260" y="58480"/>
                    <a:pt x="58484" y="5416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99" name="Google Shape;1399;p11"/>
          <p:cNvGrpSpPr/>
          <p:nvPr/>
        </p:nvGrpSpPr>
        <p:grpSpPr>
          <a:xfrm>
            <a:off x="6153388" y="34"/>
            <a:ext cx="572336" cy="1286416"/>
            <a:chOff x="2484475" y="746199"/>
            <a:chExt cx="1046700" cy="2352626"/>
          </a:xfrm>
        </p:grpSpPr>
        <p:sp>
          <p:nvSpPr>
            <p:cNvPr id="1400" name="Google Shape;1400;p11"/>
            <p:cNvSpPr/>
            <p:nvPr/>
          </p:nvSpPr>
          <p:spPr>
            <a:xfrm>
              <a:off x="2484475" y="2052125"/>
              <a:ext cx="1046700" cy="1046700"/>
            </a:xfrm>
            <a:prstGeom prst="ellipse">
              <a:avLst/>
            </a:prstGeom>
            <a:solidFill>
              <a:srgbClr val="FFDE00">
                <a:alpha val="134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1" name="Google Shape;1401;p11"/>
            <p:cNvSpPr/>
            <p:nvPr/>
          </p:nvSpPr>
          <p:spPr>
            <a:xfrm>
              <a:off x="2643144" y="2210793"/>
              <a:ext cx="729300" cy="729300"/>
            </a:xfrm>
            <a:prstGeom prst="ellipse">
              <a:avLst/>
            </a:prstGeom>
            <a:solidFill>
              <a:srgbClr val="FFDE00">
                <a:alpha val="134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402" name="Google Shape;1402;p11"/>
            <p:cNvGrpSpPr/>
            <p:nvPr/>
          </p:nvGrpSpPr>
          <p:grpSpPr>
            <a:xfrm>
              <a:off x="2769703" y="746199"/>
              <a:ext cx="510180" cy="2066757"/>
              <a:chOff x="1818382" y="1899501"/>
              <a:chExt cx="466728" cy="1890730"/>
            </a:xfrm>
          </p:grpSpPr>
          <p:grpSp>
            <p:nvGrpSpPr>
              <p:cNvPr id="1403" name="Google Shape;1403;p11"/>
              <p:cNvGrpSpPr/>
              <p:nvPr/>
            </p:nvGrpSpPr>
            <p:grpSpPr>
              <a:xfrm>
                <a:off x="1818382" y="2971595"/>
                <a:ext cx="466728" cy="818636"/>
                <a:chOff x="1818382" y="2942618"/>
                <a:chExt cx="466728" cy="818636"/>
              </a:xfrm>
            </p:grpSpPr>
            <p:sp>
              <p:nvSpPr>
                <p:cNvPr id="1404" name="Google Shape;1404;p11"/>
                <p:cNvSpPr/>
                <p:nvPr/>
              </p:nvSpPr>
              <p:spPr>
                <a:xfrm>
                  <a:off x="1951772" y="2948396"/>
                  <a:ext cx="202080" cy="20814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2080" h="208143" extrusionOk="0">
                      <a:moveTo>
                        <a:pt x="15038" y="208143"/>
                      </a:moveTo>
                      <a:cubicBezTo>
                        <a:pt x="13132" y="168837"/>
                        <a:pt x="-13030" y="86033"/>
                        <a:pt x="8370" y="57521"/>
                      </a:cubicBezTo>
                      <a:cubicBezTo>
                        <a:pt x="12625" y="47552"/>
                        <a:pt x="30278" y="53140"/>
                        <a:pt x="32881" y="42726"/>
                      </a:cubicBezTo>
                      <a:cubicBezTo>
                        <a:pt x="35485" y="-11186"/>
                        <a:pt x="164834" y="-17218"/>
                        <a:pt x="166739" y="42726"/>
                      </a:cubicBezTo>
                      <a:cubicBezTo>
                        <a:pt x="166739" y="51679"/>
                        <a:pt x="176899" y="48123"/>
                        <a:pt x="182106" y="47679"/>
                      </a:cubicBezTo>
                      <a:cubicBezTo>
                        <a:pt x="221285" y="61458"/>
                        <a:pt x="190869" y="163884"/>
                        <a:pt x="190171" y="205921"/>
                      </a:cubicBezTo>
                      <a:cubicBezTo>
                        <a:pt x="129528" y="203254"/>
                        <a:pt x="70029" y="200523"/>
                        <a:pt x="15038" y="208143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405" name="Google Shape;1405;p11"/>
                <p:cNvSpPr/>
                <p:nvPr/>
              </p:nvSpPr>
              <p:spPr>
                <a:xfrm>
                  <a:off x="1833104" y="3156294"/>
                  <a:ext cx="444195" cy="5928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4195" h="592827" extrusionOk="0">
                      <a:moveTo>
                        <a:pt x="211556" y="592827"/>
                      </a:moveTo>
                      <a:cubicBezTo>
                        <a:pt x="2006" y="586922"/>
                        <a:pt x="-51715" y="421377"/>
                        <a:pt x="49695" y="230877"/>
                      </a:cubicBezTo>
                      <a:cubicBezTo>
                        <a:pt x="155993" y="12945"/>
                        <a:pt x="800" y="-5978"/>
                        <a:pt x="315315" y="1198"/>
                      </a:cubicBezTo>
                      <a:cubicBezTo>
                        <a:pt x="366115" y="53077"/>
                        <a:pt x="345160" y="156709"/>
                        <a:pt x="388277" y="228972"/>
                      </a:cubicBezTo>
                      <a:cubicBezTo>
                        <a:pt x="514134" y="439856"/>
                        <a:pt x="415645" y="578159"/>
                        <a:pt x="211556" y="592827"/>
                      </a:cubicBezTo>
                      <a:close/>
                    </a:path>
                  </a:pathLst>
                </a:custGeom>
                <a:solidFill>
                  <a:srgbClr val="FFE599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406" name="Google Shape;1406;p11"/>
                <p:cNvSpPr/>
                <p:nvPr/>
              </p:nvSpPr>
              <p:spPr>
                <a:xfrm>
                  <a:off x="1818382" y="2942618"/>
                  <a:ext cx="466728" cy="8186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6728" h="818636" extrusionOk="0">
                      <a:moveTo>
                        <a:pt x="413730" y="440997"/>
                      </a:moveTo>
                      <a:cubicBezTo>
                        <a:pt x="355564" y="353938"/>
                        <a:pt x="388838" y="243448"/>
                        <a:pt x="332323" y="212841"/>
                      </a:cubicBezTo>
                      <a:cubicBezTo>
                        <a:pt x="341474" y="160701"/>
                        <a:pt x="342668" y="107476"/>
                        <a:pt x="335879" y="54980"/>
                      </a:cubicBezTo>
                      <a:cubicBezTo>
                        <a:pt x="332577" y="42280"/>
                        <a:pt x="316004" y="50599"/>
                        <a:pt x="306479" y="48630"/>
                      </a:cubicBezTo>
                      <a:cubicBezTo>
                        <a:pt x="306860" y="-17537"/>
                        <a:pt x="162715" y="-14870"/>
                        <a:pt x="159921" y="48630"/>
                      </a:cubicBezTo>
                      <a:cubicBezTo>
                        <a:pt x="98580" y="52250"/>
                        <a:pt x="141252" y="172709"/>
                        <a:pt x="140553" y="213159"/>
                      </a:cubicBezTo>
                      <a:cubicBezTo>
                        <a:pt x="105057" y="231383"/>
                        <a:pt x="103723" y="274563"/>
                        <a:pt x="102453" y="310060"/>
                      </a:cubicBezTo>
                      <a:cubicBezTo>
                        <a:pt x="97234" y="356427"/>
                        <a:pt x="82349" y="401182"/>
                        <a:pt x="58765" y="441441"/>
                      </a:cubicBezTo>
                      <a:cubicBezTo>
                        <a:pt x="-124178" y="764783"/>
                        <a:pt x="171288" y="823140"/>
                        <a:pt x="250027" y="818377"/>
                      </a:cubicBezTo>
                      <a:cubicBezTo>
                        <a:pt x="471833" y="804535"/>
                        <a:pt x="517553" y="614542"/>
                        <a:pt x="413730" y="440997"/>
                      </a:cubicBezTo>
                      <a:close/>
                      <a:moveTo>
                        <a:pt x="322417" y="107431"/>
                      </a:moveTo>
                      <a:cubicBezTo>
                        <a:pt x="322862" y="119369"/>
                        <a:pt x="322862" y="131371"/>
                        <a:pt x="322417" y="143309"/>
                      </a:cubicBezTo>
                      <a:cubicBezTo>
                        <a:pt x="265788" y="153837"/>
                        <a:pt x="209934" y="168156"/>
                        <a:pt x="155222" y="186171"/>
                      </a:cubicBezTo>
                      <a:cubicBezTo>
                        <a:pt x="153825" y="175757"/>
                        <a:pt x="152555" y="165343"/>
                        <a:pt x="151348" y="154866"/>
                      </a:cubicBezTo>
                      <a:cubicBezTo>
                        <a:pt x="209191" y="142185"/>
                        <a:pt x="266302" y="126348"/>
                        <a:pt x="322417" y="107431"/>
                      </a:cubicBezTo>
                      <a:close/>
                      <a:moveTo>
                        <a:pt x="270538" y="514911"/>
                      </a:moveTo>
                      <a:cubicBezTo>
                        <a:pt x="290921" y="432742"/>
                        <a:pt x="171033" y="476811"/>
                        <a:pt x="221770" y="547423"/>
                      </a:cubicBezTo>
                      <a:cubicBezTo>
                        <a:pt x="201005" y="569394"/>
                        <a:pt x="150777" y="562726"/>
                        <a:pt x="161064" y="525135"/>
                      </a:cubicBezTo>
                      <a:cubicBezTo>
                        <a:pt x="172367" y="494210"/>
                        <a:pt x="197449" y="470143"/>
                        <a:pt x="209133" y="439028"/>
                      </a:cubicBezTo>
                      <a:cubicBezTo>
                        <a:pt x="238966" y="372588"/>
                        <a:pt x="245906" y="298128"/>
                        <a:pt x="228882" y="227319"/>
                      </a:cubicBezTo>
                      <a:cubicBezTo>
                        <a:pt x="235124" y="229339"/>
                        <a:pt x="241887" y="229040"/>
                        <a:pt x="247932" y="226494"/>
                      </a:cubicBezTo>
                      <a:cubicBezTo>
                        <a:pt x="236185" y="314949"/>
                        <a:pt x="272697" y="400547"/>
                        <a:pt x="308511" y="479605"/>
                      </a:cubicBezTo>
                      <a:cubicBezTo>
                        <a:pt x="345150" y="534913"/>
                        <a:pt x="303494" y="594603"/>
                        <a:pt x="246471" y="547804"/>
                      </a:cubicBezTo>
                      <a:cubicBezTo>
                        <a:pt x="256295" y="538253"/>
                        <a:pt x="264340" y="527027"/>
                        <a:pt x="270220" y="514657"/>
                      </a:cubicBezTo>
                      <a:close/>
                      <a:moveTo>
                        <a:pt x="235803" y="534596"/>
                      </a:moveTo>
                      <a:cubicBezTo>
                        <a:pt x="220436" y="518467"/>
                        <a:pt x="229072" y="474017"/>
                        <a:pt x="255235" y="493956"/>
                      </a:cubicBezTo>
                      <a:cubicBezTo>
                        <a:pt x="261394" y="509196"/>
                        <a:pt x="244439" y="523039"/>
                        <a:pt x="235486" y="534342"/>
                      </a:cubicBezTo>
                      <a:close/>
                      <a:moveTo>
                        <a:pt x="157317" y="205602"/>
                      </a:moveTo>
                      <a:cubicBezTo>
                        <a:pt x="157317" y="204904"/>
                        <a:pt x="157317" y="204205"/>
                        <a:pt x="157317" y="203507"/>
                      </a:cubicBezTo>
                      <a:cubicBezTo>
                        <a:pt x="210956" y="185962"/>
                        <a:pt x="265655" y="171839"/>
                        <a:pt x="321084" y="161216"/>
                      </a:cubicBezTo>
                      <a:cubicBezTo>
                        <a:pt x="320004" y="176138"/>
                        <a:pt x="318353" y="190997"/>
                        <a:pt x="315941" y="205666"/>
                      </a:cubicBezTo>
                      <a:cubicBezTo>
                        <a:pt x="298795" y="200713"/>
                        <a:pt x="178971" y="199443"/>
                        <a:pt x="157317" y="205602"/>
                      </a:cubicBezTo>
                      <a:close/>
                      <a:moveTo>
                        <a:pt x="318925" y="66537"/>
                      </a:moveTo>
                      <a:cubicBezTo>
                        <a:pt x="319750" y="74157"/>
                        <a:pt x="320449" y="81714"/>
                        <a:pt x="320957" y="89334"/>
                      </a:cubicBezTo>
                      <a:cubicBezTo>
                        <a:pt x="264493" y="108111"/>
                        <a:pt x="207095" y="123967"/>
                        <a:pt x="148999" y="136832"/>
                      </a:cubicBezTo>
                      <a:cubicBezTo>
                        <a:pt x="148173" y="129402"/>
                        <a:pt x="147602" y="121909"/>
                        <a:pt x="147094" y="114480"/>
                      </a:cubicBezTo>
                      <a:cubicBezTo>
                        <a:pt x="199367" y="108301"/>
                        <a:pt x="249945" y="92020"/>
                        <a:pt x="296001" y="66537"/>
                      </a:cubicBezTo>
                      <a:close/>
                      <a:moveTo>
                        <a:pt x="177002" y="47805"/>
                      </a:moveTo>
                      <a:cubicBezTo>
                        <a:pt x="177828" y="8498"/>
                        <a:pt x="287810" y="8625"/>
                        <a:pt x="288699" y="48313"/>
                      </a:cubicBezTo>
                      <a:cubicBezTo>
                        <a:pt x="251424" y="48313"/>
                        <a:pt x="214213" y="48694"/>
                        <a:pt x="176939" y="48313"/>
                      </a:cubicBezTo>
                      <a:cubicBezTo>
                        <a:pt x="177193" y="48059"/>
                        <a:pt x="177257" y="47932"/>
                        <a:pt x="177257" y="47805"/>
                      </a:cubicBezTo>
                      <a:close/>
                      <a:moveTo>
                        <a:pt x="146713" y="71871"/>
                      </a:moveTo>
                      <a:cubicBezTo>
                        <a:pt x="177002" y="57520"/>
                        <a:pt x="222532" y="70411"/>
                        <a:pt x="256949" y="66537"/>
                      </a:cubicBezTo>
                      <a:cubicBezTo>
                        <a:pt x="221592" y="81917"/>
                        <a:pt x="184178" y="92039"/>
                        <a:pt x="145888" y="96573"/>
                      </a:cubicBezTo>
                      <a:cubicBezTo>
                        <a:pt x="146141" y="88381"/>
                        <a:pt x="143792" y="79555"/>
                        <a:pt x="146967" y="71871"/>
                      </a:cubicBezTo>
                      <a:close/>
                      <a:moveTo>
                        <a:pt x="350675" y="770371"/>
                      </a:moveTo>
                      <a:cubicBezTo>
                        <a:pt x="158270" y="868796"/>
                        <a:pt x="-63536" y="698362"/>
                        <a:pt x="54193" y="490971"/>
                      </a:cubicBezTo>
                      <a:cubicBezTo>
                        <a:pt x="77371" y="438901"/>
                        <a:pt x="106010" y="388355"/>
                        <a:pt x="116804" y="331713"/>
                      </a:cubicBezTo>
                      <a:cubicBezTo>
                        <a:pt x="121885" y="263641"/>
                        <a:pt x="121122" y="204713"/>
                        <a:pt x="210721" y="223255"/>
                      </a:cubicBezTo>
                      <a:cubicBezTo>
                        <a:pt x="226723" y="301360"/>
                        <a:pt x="222278" y="385688"/>
                        <a:pt x="180939" y="456554"/>
                      </a:cubicBezTo>
                      <a:cubicBezTo>
                        <a:pt x="165001" y="485129"/>
                        <a:pt x="126457" y="522975"/>
                        <a:pt x="147030" y="558154"/>
                      </a:cubicBezTo>
                      <a:cubicBezTo>
                        <a:pt x="165636" y="587936"/>
                        <a:pt x="208752" y="581459"/>
                        <a:pt x="231739" y="560377"/>
                      </a:cubicBezTo>
                      <a:cubicBezTo>
                        <a:pt x="277777" y="613590"/>
                        <a:pt x="364772" y="561710"/>
                        <a:pt x="334482" y="495924"/>
                      </a:cubicBezTo>
                      <a:cubicBezTo>
                        <a:pt x="299240" y="409120"/>
                        <a:pt x="249964" y="319521"/>
                        <a:pt x="265267" y="222874"/>
                      </a:cubicBezTo>
                      <a:cubicBezTo>
                        <a:pt x="351310" y="205475"/>
                        <a:pt x="350675" y="267324"/>
                        <a:pt x="355438" y="332031"/>
                      </a:cubicBezTo>
                      <a:cubicBezTo>
                        <a:pt x="394553" y="482907"/>
                        <a:pt x="549557" y="659881"/>
                        <a:pt x="350929" y="770117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1407" name="Google Shape;1407;p11"/>
              <p:cNvSpPr/>
              <p:nvPr/>
            </p:nvSpPr>
            <p:spPr>
              <a:xfrm>
                <a:off x="2046061" y="1899501"/>
                <a:ext cx="17700" cy="1078500"/>
              </a:xfrm>
              <a:prstGeom prst="rect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408" name="Google Shape;1408;p11"/>
            <p:cNvSpPr/>
            <p:nvPr/>
          </p:nvSpPr>
          <p:spPr>
            <a:xfrm>
              <a:off x="2848289" y="2564652"/>
              <a:ext cx="130735" cy="158472"/>
            </a:xfrm>
            <a:custGeom>
              <a:avLst/>
              <a:gdLst/>
              <a:ahLst/>
              <a:cxnLst/>
              <a:rect l="l" t="t" r="r" b="b"/>
              <a:pathLst>
                <a:path w="4784" h="5799" extrusionOk="0">
                  <a:moveTo>
                    <a:pt x="0" y="0"/>
                  </a:moveTo>
                  <a:cubicBezTo>
                    <a:pt x="0" y="2506"/>
                    <a:pt x="2375" y="5110"/>
                    <a:pt x="4784" y="5799"/>
                  </a:cubicBezTo>
                </a:path>
              </a:pathLst>
            </a:custGeom>
            <a:noFill/>
            <a:ln w="19050" cap="rnd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grpSp>
        <p:nvGrpSpPr>
          <p:cNvPr id="1409" name="Google Shape;1409;p11"/>
          <p:cNvGrpSpPr/>
          <p:nvPr/>
        </p:nvGrpSpPr>
        <p:grpSpPr>
          <a:xfrm>
            <a:off x="6961227" y="30"/>
            <a:ext cx="495013" cy="706398"/>
            <a:chOff x="3961868" y="621833"/>
            <a:chExt cx="905291" cy="1291877"/>
          </a:xfrm>
        </p:grpSpPr>
        <p:grpSp>
          <p:nvGrpSpPr>
            <p:cNvPr id="1410" name="Google Shape;1410;p11"/>
            <p:cNvGrpSpPr/>
            <p:nvPr/>
          </p:nvGrpSpPr>
          <p:grpSpPr>
            <a:xfrm>
              <a:off x="3961868" y="1008419"/>
              <a:ext cx="905291" cy="905291"/>
              <a:chOff x="764100" y="3623300"/>
              <a:chExt cx="1046700" cy="1046700"/>
            </a:xfrm>
          </p:grpSpPr>
          <p:sp>
            <p:nvSpPr>
              <p:cNvPr id="1411" name="Google Shape;1411;p11"/>
              <p:cNvSpPr/>
              <p:nvPr/>
            </p:nvSpPr>
            <p:spPr>
              <a:xfrm>
                <a:off x="764100" y="3623300"/>
                <a:ext cx="1046700" cy="1046700"/>
              </a:xfrm>
              <a:prstGeom prst="ellipse">
                <a:avLst/>
              </a:prstGeom>
              <a:solidFill>
                <a:srgbClr val="D8B8FF">
                  <a:alpha val="167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12" name="Google Shape;1412;p11"/>
              <p:cNvSpPr/>
              <p:nvPr/>
            </p:nvSpPr>
            <p:spPr>
              <a:xfrm>
                <a:off x="922769" y="3781968"/>
                <a:ext cx="729300" cy="729300"/>
              </a:xfrm>
              <a:prstGeom prst="ellipse">
                <a:avLst/>
              </a:prstGeom>
              <a:solidFill>
                <a:srgbClr val="D8B8FF">
                  <a:alpha val="167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413" name="Google Shape;1413;p11"/>
            <p:cNvGrpSpPr/>
            <p:nvPr/>
          </p:nvGrpSpPr>
          <p:grpSpPr>
            <a:xfrm>
              <a:off x="4155315" y="621833"/>
              <a:ext cx="522826" cy="1099260"/>
              <a:chOff x="2447534" y="2604168"/>
              <a:chExt cx="478297" cy="1005636"/>
            </a:xfrm>
          </p:grpSpPr>
          <p:grpSp>
            <p:nvGrpSpPr>
              <p:cNvPr id="1414" name="Google Shape;1414;p11"/>
              <p:cNvGrpSpPr/>
              <p:nvPr/>
            </p:nvGrpSpPr>
            <p:grpSpPr>
              <a:xfrm>
                <a:off x="2447534" y="2604168"/>
                <a:ext cx="478297" cy="1005636"/>
                <a:chOff x="2447534" y="2604168"/>
                <a:chExt cx="478297" cy="1005636"/>
              </a:xfrm>
            </p:grpSpPr>
            <p:grpSp>
              <p:nvGrpSpPr>
                <p:cNvPr id="1415" name="Google Shape;1415;p11"/>
                <p:cNvGrpSpPr/>
                <p:nvPr/>
              </p:nvGrpSpPr>
              <p:grpSpPr>
                <a:xfrm>
                  <a:off x="2447534" y="2971595"/>
                  <a:ext cx="478297" cy="638209"/>
                  <a:chOff x="2447534" y="3081786"/>
                  <a:chExt cx="478297" cy="638209"/>
                </a:xfrm>
              </p:grpSpPr>
              <p:sp>
                <p:nvSpPr>
                  <p:cNvPr id="1416" name="Google Shape;1416;p11"/>
                  <p:cNvSpPr/>
                  <p:nvPr/>
                </p:nvSpPr>
                <p:spPr>
                  <a:xfrm>
                    <a:off x="2591014" y="3097533"/>
                    <a:ext cx="179593" cy="16841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9593" h="168416" extrusionOk="0">
                        <a:moveTo>
                          <a:pt x="0" y="168417"/>
                        </a:moveTo>
                        <a:cubicBezTo>
                          <a:pt x="0" y="125745"/>
                          <a:pt x="5779" y="81168"/>
                          <a:pt x="2349" y="39004"/>
                        </a:cubicBezTo>
                        <a:cubicBezTo>
                          <a:pt x="8128" y="33924"/>
                          <a:pt x="29020" y="36527"/>
                          <a:pt x="37148" y="34622"/>
                        </a:cubicBezTo>
                        <a:cubicBezTo>
                          <a:pt x="48577" y="31575"/>
                          <a:pt x="35052" y="16652"/>
                          <a:pt x="41148" y="11254"/>
                        </a:cubicBezTo>
                        <a:cubicBezTo>
                          <a:pt x="60198" y="-10653"/>
                          <a:pt x="146685" y="1412"/>
                          <a:pt x="147320" y="30304"/>
                        </a:cubicBezTo>
                        <a:cubicBezTo>
                          <a:pt x="146577" y="33733"/>
                          <a:pt x="148761" y="37112"/>
                          <a:pt x="152184" y="37855"/>
                        </a:cubicBezTo>
                        <a:cubicBezTo>
                          <a:pt x="152527" y="37925"/>
                          <a:pt x="152876" y="37969"/>
                          <a:pt x="153226" y="37988"/>
                        </a:cubicBezTo>
                        <a:cubicBezTo>
                          <a:pt x="199009" y="46307"/>
                          <a:pt x="171196" y="124983"/>
                          <a:pt x="171514" y="162194"/>
                        </a:cubicBezTo>
                        <a:cubicBezTo>
                          <a:pt x="116268" y="155717"/>
                          <a:pt x="51435" y="152225"/>
                          <a:pt x="0" y="168417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417" name="Google Shape;1417;p11"/>
                  <p:cNvSpPr/>
                  <p:nvPr/>
                </p:nvSpPr>
                <p:spPr>
                  <a:xfrm>
                    <a:off x="2458233" y="3250561"/>
                    <a:ext cx="453667" cy="46204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53667" h="462047" extrusionOk="0">
                        <a:moveTo>
                          <a:pt x="221935" y="462048"/>
                        </a:moveTo>
                        <a:cubicBezTo>
                          <a:pt x="-59306" y="460714"/>
                          <a:pt x="-82865" y="22373"/>
                          <a:pt x="206568" y="847"/>
                        </a:cubicBezTo>
                        <a:cubicBezTo>
                          <a:pt x="522671" y="-22712"/>
                          <a:pt x="543753" y="452904"/>
                          <a:pt x="221935" y="462048"/>
                        </a:cubicBezTo>
                        <a:close/>
                      </a:path>
                    </a:pathLst>
                  </a:custGeom>
                  <a:solidFill>
                    <a:srgbClr val="D9D2E9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418" name="Google Shape;1418;p11"/>
                  <p:cNvSpPr/>
                  <p:nvPr/>
                </p:nvSpPr>
                <p:spPr>
                  <a:xfrm>
                    <a:off x="2447534" y="3081786"/>
                    <a:ext cx="478297" cy="63820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78297" h="638209" extrusionOk="0">
                        <a:moveTo>
                          <a:pt x="474760" y="358979"/>
                        </a:moveTo>
                        <a:cubicBezTo>
                          <a:pt x="461679" y="274778"/>
                          <a:pt x="399195" y="202960"/>
                          <a:pt x="320201" y="173178"/>
                        </a:cubicBezTo>
                        <a:cubicBezTo>
                          <a:pt x="320201" y="137618"/>
                          <a:pt x="347824" y="40273"/>
                          <a:pt x="296008" y="38050"/>
                        </a:cubicBezTo>
                        <a:cubicBezTo>
                          <a:pt x="297722" y="5792"/>
                          <a:pt x="256955" y="7316"/>
                          <a:pt x="234286" y="3379"/>
                        </a:cubicBezTo>
                        <a:cubicBezTo>
                          <a:pt x="210981" y="-4749"/>
                          <a:pt x="165198" y="331"/>
                          <a:pt x="178406" y="34748"/>
                        </a:cubicBezTo>
                        <a:cubicBezTo>
                          <a:pt x="166277" y="37224"/>
                          <a:pt x="129765" y="31129"/>
                          <a:pt x="140306" y="52718"/>
                        </a:cubicBezTo>
                        <a:cubicBezTo>
                          <a:pt x="138210" y="96153"/>
                          <a:pt x="137448" y="139713"/>
                          <a:pt x="135797" y="183148"/>
                        </a:cubicBezTo>
                        <a:cubicBezTo>
                          <a:pt x="-17047" y="249949"/>
                          <a:pt x="-46892" y="468453"/>
                          <a:pt x="77123" y="577673"/>
                        </a:cubicBezTo>
                        <a:cubicBezTo>
                          <a:pt x="240636" y="727914"/>
                          <a:pt x="512416" y="577165"/>
                          <a:pt x="474760" y="358979"/>
                        </a:cubicBezTo>
                        <a:close/>
                        <a:moveTo>
                          <a:pt x="304771" y="167971"/>
                        </a:moveTo>
                        <a:cubicBezTo>
                          <a:pt x="286165" y="163081"/>
                          <a:pt x="266226" y="157748"/>
                          <a:pt x="246922" y="159144"/>
                        </a:cubicBezTo>
                        <a:cubicBezTo>
                          <a:pt x="215172" y="156033"/>
                          <a:pt x="182914" y="164288"/>
                          <a:pt x="153514" y="175273"/>
                        </a:cubicBezTo>
                        <a:cubicBezTo>
                          <a:pt x="153514" y="170829"/>
                          <a:pt x="153514" y="166320"/>
                          <a:pt x="153958" y="161875"/>
                        </a:cubicBezTo>
                        <a:cubicBezTo>
                          <a:pt x="206600" y="153398"/>
                          <a:pt x="258035" y="138666"/>
                          <a:pt x="307184" y="117997"/>
                        </a:cubicBezTo>
                        <a:cubicBezTo>
                          <a:pt x="306422" y="134634"/>
                          <a:pt x="305342" y="151334"/>
                          <a:pt x="304771" y="167971"/>
                        </a:cubicBezTo>
                        <a:close/>
                        <a:moveTo>
                          <a:pt x="292515" y="378092"/>
                        </a:moveTo>
                        <a:cubicBezTo>
                          <a:pt x="301278" y="393079"/>
                          <a:pt x="305215" y="416700"/>
                          <a:pt x="297087" y="432131"/>
                        </a:cubicBezTo>
                        <a:cubicBezTo>
                          <a:pt x="286356" y="434925"/>
                          <a:pt x="294928" y="387363"/>
                          <a:pt x="292515" y="378092"/>
                        </a:cubicBezTo>
                        <a:close/>
                        <a:moveTo>
                          <a:pt x="233524" y="360440"/>
                        </a:moveTo>
                        <a:cubicBezTo>
                          <a:pt x="220881" y="353181"/>
                          <a:pt x="206085" y="350622"/>
                          <a:pt x="191741" y="353200"/>
                        </a:cubicBezTo>
                        <a:cubicBezTo>
                          <a:pt x="193900" y="295606"/>
                          <a:pt x="196313" y="237948"/>
                          <a:pt x="198599" y="180354"/>
                        </a:cubicBezTo>
                        <a:cubicBezTo>
                          <a:pt x="213394" y="176480"/>
                          <a:pt x="265528" y="177750"/>
                          <a:pt x="276005" y="180354"/>
                        </a:cubicBezTo>
                        <a:cubicBezTo>
                          <a:pt x="275707" y="235389"/>
                          <a:pt x="275415" y="290418"/>
                          <a:pt x="275116" y="345454"/>
                        </a:cubicBezTo>
                        <a:cubicBezTo>
                          <a:pt x="259679" y="343733"/>
                          <a:pt x="244312" y="349263"/>
                          <a:pt x="233524" y="360440"/>
                        </a:cubicBezTo>
                        <a:close/>
                        <a:moveTo>
                          <a:pt x="244636" y="403619"/>
                        </a:moveTo>
                        <a:cubicBezTo>
                          <a:pt x="254860" y="460769"/>
                          <a:pt x="203615" y="463119"/>
                          <a:pt x="235365" y="386855"/>
                        </a:cubicBezTo>
                        <a:cubicBezTo>
                          <a:pt x="239537" y="391777"/>
                          <a:pt x="242687" y="397473"/>
                          <a:pt x="244636" y="403619"/>
                        </a:cubicBezTo>
                        <a:close/>
                        <a:moveTo>
                          <a:pt x="203234" y="18174"/>
                        </a:moveTo>
                        <a:cubicBezTo>
                          <a:pt x="226920" y="23191"/>
                          <a:pt x="260384" y="18174"/>
                          <a:pt x="278228" y="35383"/>
                        </a:cubicBezTo>
                        <a:cubicBezTo>
                          <a:pt x="250357" y="33268"/>
                          <a:pt x="222392" y="32805"/>
                          <a:pt x="194471" y="33986"/>
                        </a:cubicBezTo>
                        <a:cubicBezTo>
                          <a:pt x="198916" y="25413"/>
                          <a:pt x="186407" y="19063"/>
                          <a:pt x="203234" y="18174"/>
                        </a:cubicBezTo>
                        <a:close/>
                        <a:moveTo>
                          <a:pt x="157451" y="54369"/>
                        </a:moveTo>
                        <a:cubicBezTo>
                          <a:pt x="205711" y="53036"/>
                          <a:pt x="261591" y="43511"/>
                          <a:pt x="306358" y="62688"/>
                        </a:cubicBezTo>
                        <a:lnTo>
                          <a:pt x="156308" y="90501"/>
                        </a:lnTo>
                        <a:close/>
                        <a:moveTo>
                          <a:pt x="308136" y="80468"/>
                        </a:moveTo>
                        <a:cubicBezTo>
                          <a:pt x="308701" y="80385"/>
                          <a:pt x="309254" y="80239"/>
                          <a:pt x="309787" y="80023"/>
                        </a:cubicBezTo>
                        <a:cubicBezTo>
                          <a:pt x="309279" y="87135"/>
                          <a:pt x="308263" y="92723"/>
                          <a:pt x="308136" y="99073"/>
                        </a:cubicBezTo>
                        <a:cubicBezTo>
                          <a:pt x="258975" y="120276"/>
                          <a:pt x="207381" y="135338"/>
                          <a:pt x="154530" y="143904"/>
                        </a:cubicBezTo>
                        <a:lnTo>
                          <a:pt x="155673" y="109043"/>
                        </a:lnTo>
                        <a:close/>
                        <a:moveTo>
                          <a:pt x="378685" y="571513"/>
                        </a:moveTo>
                        <a:cubicBezTo>
                          <a:pt x="88871" y="776746"/>
                          <a:pt x="-158652" y="297384"/>
                          <a:pt x="181009" y="184735"/>
                        </a:cubicBezTo>
                        <a:cubicBezTo>
                          <a:pt x="178787" y="242774"/>
                          <a:pt x="176183" y="300749"/>
                          <a:pt x="174151" y="358788"/>
                        </a:cubicBezTo>
                        <a:cubicBezTo>
                          <a:pt x="71345" y="420066"/>
                          <a:pt x="191741" y="557798"/>
                          <a:pt x="191360" y="371488"/>
                        </a:cubicBezTo>
                        <a:cubicBezTo>
                          <a:pt x="201799" y="369437"/>
                          <a:pt x="212626" y="371031"/>
                          <a:pt x="222030" y="375997"/>
                        </a:cubicBezTo>
                        <a:cubicBezTo>
                          <a:pt x="159673" y="513474"/>
                          <a:pt x="315756" y="467310"/>
                          <a:pt x="246795" y="371107"/>
                        </a:cubicBezTo>
                        <a:cubicBezTo>
                          <a:pt x="254364" y="364078"/>
                          <a:pt x="265052" y="361500"/>
                          <a:pt x="274989" y="364313"/>
                        </a:cubicBezTo>
                        <a:cubicBezTo>
                          <a:pt x="279561" y="390666"/>
                          <a:pt x="263115" y="429528"/>
                          <a:pt x="284324" y="449276"/>
                        </a:cubicBezTo>
                        <a:cubicBezTo>
                          <a:pt x="335124" y="459118"/>
                          <a:pt x="324964" y="368631"/>
                          <a:pt x="292642" y="351804"/>
                        </a:cubicBezTo>
                        <a:lnTo>
                          <a:pt x="293531" y="184481"/>
                        </a:lnTo>
                        <a:cubicBezTo>
                          <a:pt x="465172" y="225438"/>
                          <a:pt x="517686" y="462167"/>
                          <a:pt x="378685" y="571513"/>
                        </a:cubicBezTo>
                        <a:close/>
                        <a:moveTo>
                          <a:pt x="173453" y="378537"/>
                        </a:moveTo>
                        <a:cubicBezTo>
                          <a:pt x="170786" y="400508"/>
                          <a:pt x="176882" y="430226"/>
                          <a:pt x="158848" y="446926"/>
                        </a:cubicBezTo>
                        <a:cubicBezTo>
                          <a:pt x="145830" y="424638"/>
                          <a:pt x="150085" y="391681"/>
                          <a:pt x="173453" y="378283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1419" name="Google Shape;1419;p11"/>
                <p:cNvSpPr/>
                <p:nvPr/>
              </p:nvSpPr>
              <p:spPr>
                <a:xfrm>
                  <a:off x="2675601" y="2604168"/>
                  <a:ext cx="17700" cy="373800"/>
                </a:xfrm>
                <a:prstGeom prst="rect">
                  <a:avLst/>
                </a:pr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1420" name="Google Shape;1420;p11"/>
              <p:cNvSpPr/>
              <p:nvPr/>
            </p:nvSpPr>
            <p:spPr>
              <a:xfrm>
                <a:off x="2546350" y="3472450"/>
                <a:ext cx="97850" cy="61625"/>
              </a:xfrm>
              <a:custGeom>
                <a:avLst/>
                <a:gdLst/>
                <a:ahLst/>
                <a:cxnLst/>
                <a:rect l="l" t="t" r="r" b="b"/>
                <a:pathLst>
                  <a:path w="3914" h="2465" extrusionOk="0">
                    <a:moveTo>
                      <a:pt x="0" y="0"/>
                    </a:moveTo>
                    <a:cubicBezTo>
                      <a:pt x="946" y="1217"/>
                      <a:pt x="2412" y="2117"/>
                      <a:pt x="3914" y="2465"/>
                    </a:cubicBezTo>
                  </a:path>
                </a:pathLst>
              </a:custGeom>
              <a:noFill/>
              <a:ln w="19050" cap="rnd" cmpd="sng">
                <a:solidFill>
                  <a:schemeClr val="l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421" name="Google Shape;1421;p11"/>
              <p:cNvSpPr/>
              <p:nvPr/>
            </p:nvSpPr>
            <p:spPr>
              <a:xfrm>
                <a:off x="2515525" y="3392700"/>
                <a:ext cx="90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363" h="798" extrusionOk="0">
                    <a:moveTo>
                      <a:pt x="0" y="0"/>
                    </a:moveTo>
                    <a:cubicBezTo>
                      <a:pt x="182" y="399"/>
                      <a:pt x="182" y="399"/>
                      <a:pt x="363" y="798"/>
                    </a:cubicBezTo>
                  </a:path>
                </a:pathLst>
              </a:custGeom>
              <a:noFill/>
              <a:ln w="19050" cap="rnd" cmpd="sng">
                <a:solidFill>
                  <a:schemeClr val="l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</p:grpSp>
      <p:grpSp>
        <p:nvGrpSpPr>
          <p:cNvPr id="1422" name="Google Shape;1422;p11"/>
          <p:cNvGrpSpPr/>
          <p:nvPr/>
        </p:nvGrpSpPr>
        <p:grpSpPr>
          <a:xfrm>
            <a:off x="7635076" y="24"/>
            <a:ext cx="285882" cy="434231"/>
            <a:chOff x="5194218" y="621823"/>
            <a:chExt cx="522827" cy="794132"/>
          </a:xfrm>
        </p:grpSpPr>
        <p:grpSp>
          <p:nvGrpSpPr>
            <p:cNvPr id="1423" name="Google Shape;1423;p11"/>
            <p:cNvGrpSpPr/>
            <p:nvPr/>
          </p:nvGrpSpPr>
          <p:grpSpPr>
            <a:xfrm>
              <a:off x="5194218" y="893129"/>
              <a:ext cx="522827" cy="522827"/>
              <a:chOff x="764100" y="3623300"/>
              <a:chExt cx="1046700" cy="1046700"/>
            </a:xfrm>
          </p:grpSpPr>
          <p:sp>
            <p:nvSpPr>
              <p:cNvPr id="1424" name="Google Shape;1424;p11"/>
              <p:cNvSpPr/>
              <p:nvPr/>
            </p:nvSpPr>
            <p:spPr>
              <a:xfrm>
                <a:off x="764100" y="3623300"/>
                <a:ext cx="1046700" cy="1046700"/>
              </a:xfrm>
              <a:prstGeom prst="ellipse">
                <a:avLst/>
              </a:prstGeom>
              <a:solidFill>
                <a:srgbClr val="FF8900">
                  <a:alpha val="83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25" name="Google Shape;1425;p11"/>
              <p:cNvSpPr/>
              <p:nvPr/>
            </p:nvSpPr>
            <p:spPr>
              <a:xfrm>
                <a:off x="922769" y="3781968"/>
                <a:ext cx="729300" cy="729300"/>
              </a:xfrm>
              <a:prstGeom prst="ellipse">
                <a:avLst/>
              </a:prstGeom>
              <a:solidFill>
                <a:srgbClr val="FF8900">
                  <a:alpha val="83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426" name="Google Shape;1426;p11"/>
            <p:cNvGrpSpPr/>
            <p:nvPr/>
          </p:nvGrpSpPr>
          <p:grpSpPr>
            <a:xfrm>
              <a:off x="5371921" y="621823"/>
              <a:ext cx="182209" cy="655932"/>
              <a:chOff x="3305183" y="2722527"/>
              <a:chExt cx="166690" cy="600065"/>
            </a:xfrm>
          </p:grpSpPr>
          <p:grpSp>
            <p:nvGrpSpPr>
              <p:cNvPr id="1427" name="Google Shape;1427;p11"/>
              <p:cNvGrpSpPr/>
              <p:nvPr/>
            </p:nvGrpSpPr>
            <p:grpSpPr>
              <a:xfrm>
                <a:off x="3305183" y="2722527"/>
                <a:ext cx="166690" cy="600065"/>
                <a:chOff x="3305183" y="2722527"/>
                <a:chExt cx="166690" cy="600065"/>
              </a:xfrm>
            </p:grpSpPr>
            <p:grpSp>
              <p:nvGrpSpPr>
                <p:cNvPr id="1428" name="Google Shape;1428;p11"/>
                <p:cNvGrpSpPr/>
                <p:nvPr/>
              </p:nvGrpSpPr>
              <p:grpSpPr>
                <a:xfrm>
                  <a:off x="3305183" y="2971595"/>
                  <a:ext cx="166690" cy="350998"/>
                  <a:chOff x="3305183" y="3146560"/>
                  <a:chExt cx="166690" cy="350998"/>
                </a:xfrm>
              </p:grpSpPr>
              <p:sp>
                <p:nvSpPr>
                  <p:cNvPr id="1429" name="Google Shape;1429;p11"/>
                  <p:cNvSpPr/>
                  <p:nvPr/>
                </p:nvSpPr>
                <p:spPr>
                  <a:xfrm>
                    <a:off x="3324821" y="3152836"/>
                    <a:ext cx="119489" cy="11717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9489" h="117177" extrusionOk="0">
                        <a:moveTo>
                          <a:pt x="5460" y="117177"/>
                        </a:moveTo>
                        <a:cubicBezTo>
                          <a:pt x="4508" y="91777"/>
                          <a:pt x="-9653" y="30373"/>
                          <a:pt x="11810" y="23896"/>
                        </a:cubicBezTo>
                        <a:cubicBezTo>
                          <a:pt x="18160" y="22118"/>
                          <a:pt x="14668" y="14561"/>
                          <a:pt x="19494" y="10688"/>
                        </a:cubicBezTo>
                        <a:cubicBezTo>
                          <a:pt x="31241" y="-2901"/>
                          <a:pt x="96456" y="-6838"/>
                          <a:pt x="96456" y="18879"/>
                        </a:cubicBezTo>
                        <a:cubicBezTo>
                          <a:pt x="95751" y="22315"/>
                          <a:pt x="97967" y="25668"/>
                          <a:pt x="101409" y="26373"/>
                        </a:cubicBezTo>
                        <a:cubicBezTo>
                          <a:pt x="101866" y="26467"/>
                          <a:pt x="102336" y="26506"/>
                          <a:pt x="102806" y="26499"/>
                        </a:cubicBezTo>
                        <a:cubicBezTo>
                          <a:pt x="133731" y="28849"/>
                          <a:pt x="111569" y="90507"/>
                          <a:pt x="114744" y="113939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430" name="Google Shape;1430;p11"/>
                  <p:cNvSpPr/>
                  <p:nvPr/>
                </p:nvSpPr>
                <p:spPr>
                  <a:xfrm>
                    <a:off x="3312763" y="3270014"/>
                    <a:ext cx="150661" cy="22110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0661" h="221107" extrusionOk="0">
                        <a:moveTo>
                          <a:pt x="72636" y="221107"/>
                        </a:moveTo>
                        <a:cubicBezTo>
                          <a:pt x="-3564" y="204978"/>
                          <a:pt x="-15057" y="136779"/>
                          <a:pt x="16184" y="2477"/>
                        </a:cubicBezTo>
                        <a:cubicBezTo>
                          <a:pt x="54284" y="1207"/>
                          <a:pt x="87558" y="1270"/>
                          <a:pt x="125595" y="0"/>
                        </a:cubicBezTo>
                        <a:cubicBezTo>
                          <a:pt x="164330" y="92202"/>
                          <a:pt x="166299" y="206629"/>
                          <a:pt x="72636" y="221107"/>
                        </a:cubicBezTo>
                        <a:close/>
                      </a:path>
                    </a:pathLst>
                  </a:custGeom>
                  <a:solidFill>
                    <a:srgbClr val="F9CB9C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431" name="Google Shape;1431;p11"/>
                  <p:cNvSpPr/>
                  <p:nvPr/>
                </p:nvSpPr>
                <p:spPr>
                  <a:xfrm>
                    <a:off x="3305183" y="3146560"/>
                    <a:ext cx="166690" cy="35099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66690" h="350998" extrusionOk="0">
                        <a:moveTo>
                          <a:pt x="140987" y="124596"/>
                        </a:moveTo>
                        <a:cubicBezTo>
                          <a:pt x="147337" y="122247"/>
                          <a:pt x="143336" y="59572"/>
                          <a:pt x="144542" y="54238"/>
                        </a:cubicBezTo>
                        <a:cubicBezTo>
                          <a:pt x="146828" y="39252"/>
                          <a:pt x="140097" y="24647"/>
                          <a:pt x="122571" y="26425"/>
                        </a:cubicBezTo>
                        <a:cubicBezTo>
                          <a:pt x="129683" y="-8309"/>
                          <a:pt x="29417" y="-8500"/>
                          <a:pt x="29925" y="24075"/>
                        </a:cubicBezTo>
                        <a:cubicBezTo>
                          <a:pt x="15891" y="25536"/>
                          <a:pt x="12399" y="39633"/>
                          <a:pt x="13478" y="51635"/>
                        </a:cubicBezTo>
                        <a:cubicBezTo>
                          <a:pt x="16145" y="75955"/>
                          <a:pt x="8335" y="105292"/>
                          <a:pt x="17034" y="127263"/>
                        </a:cubicBezTo>
                        <a:cubicBezTo>
                          <a:pt x="17034" y="127263"/>
                          <a:pt x="17034" y="127644"/>
                          <a:pt x="17034" y="127835"/>
                        </a:cubicBezTo>
                        <a:cubicBezTo>
                          <a:pt x="-77835" y="451748"/>
                          <a:pt x="259922" y="398789"/>
                          <a:pt x="140987" y="124596"/>
                        </a:cubicBezTo>
                        <a:close/>
                        <a:moveTo>
                          <a:pt x="126254" y="42427"/>
                        </a:moveTo>
                        <a:cubicBezTo>
                          <a:pt x="126699" y="51254"/>
                          <a:pt x="126699" y="64842"/>
                          <a:pt x="126889" y="74177"/>
                        </a:cubicBezTo>
                        <a:lnTo>
                          <a:pt x="31258" y="101736"/>
                        </a:lnTo>
                        <a:cubicBezTo>
                          <a:pt x="31258" y="96719"/>
                          <a:pt x="31258" y="91640"/>
                          <a:pt x="31258" y="86560"/>
                        </a:cubicBezTo>
                        <a:cubicBezTo>
                          <a:pt x="57865" y="73415"/>
                          <a:pt x="88408" y="58556"/>
                          <a:pt x="112348" y="40903"/>
                        </a:cubicBezTo>
                        <a:cubicBezTo>
                          <a:pt x="116793" y="41665"/>
                          <a:pt x="123778" y="38490"/>
                          <a:pt x="126254" y="42427"/>
                        </a:cubicBezTo>
                        <a:close/>
                        <a:moveTo>
                          <a:pt x="89044" y="212671"/>
                        </a:moveTo>
                        <a:cubicBezTo>
                          <a:pt x="81112" y="208784"/>
                          <a:pt x="71771" y="209070"/>
                          <a:pt x="64088" y="213433"/>
                        </a:cubicBezTo>
                        <a:cubicBezTo>
                          <a:pt x="67943" y="186762"/>
                          <a:pt x="70883" y="159947"/>
                          <a:pt x="72914" y="132978"/>
                        </a:cubicBezTo>
                        <a:lnTo>
                          <a:pt x="83964" y="132978"/>
                        </a:lnTo>
                        <a:cubicBezTo>
                          <a:pt x="83049" y="159642"/>
                          <a:pt x="84751" y="186337"/>
                          <a:pt x="89044" y="212671"/>
                        </a:cubicBezTo>
                        <a:close/>
                        <a:moveTo>
                          <a:pt x="50944" y="114118"/>
                        </a:moveTo>
                        <a:lnTo>
                          <a:pt x="127144" y="92148"/>
                        </a:lnTo>
                        <a:lnTo>
                          <a:pt x="127144" y="113420"/>
                        </a:lnTo>
                        <a:cubicBezTo>
                          <a:pt x="101299" y="114880"/>
                          <a:pt x="75899" y="115135"/>
                          <a:pt x="50626" y="114118"/>
                        </a:cubicBezTo>
                        <a:close/>
                        <a:moveTo>
                          <a:pt x="90695" y="39950"/>
                        </a:moveTo>
                        <a:cubicBezTo>
                          <a:pt x="74692" y="48269"/>
                          <a:pt x="47832" y="59826"/>
                          <a:pt x="31385" y="67255"/>
                        </a:cubicBezTo>
                        <a:cubicBezTo>
                          <a:pt x="31385" y="58937"/>
                          <a:pt x="31766" y="47634"/>
                          <a:pt x="31385" y="39379"/>
                        </a:cubicBezTo>
                        <a:cubicBezTo>
                          <a:pt x="33036" y="39379"/>
                          <a:pt x="75835" y="39442"/>
                          <a:pt x="90377" y="39950"/>
                        </a:cubicBezTo>
                        <a:close/>
                        <a:moveTo>
                          <a:pt x="45736" y="22361"/>
                        </a:moveTo>
                        <a:cubicBezTo>
                          <a:pt x="60214" y="644"/>
                          <a:pt x="112920" y="11122"/>
                          <a:pt x="111395" y="26616"/>
                        </a:cubicBezTo>
                        <a:cubicBezTo>
                          <a:pt x="92028" y="25854"/>
                          <a:pt x="63834" y="27314"/>
                          <a:pt x="44466" y="26616"/>
                        </a:cubicBezTo>
                        <a:cubicBezTo>
                          <a:pt x="44339" y="26171"/>
                          <a:pt x="45165" y="22742"/>
                          <a:pt x="45419" y="22361"/>
                        </a:cubicBezTo>
                        <a:close/>
                        <a:moveTo>
                          <a:pt x="125556" y="309127"/>
                        </a:moveTo>
                        <a:cubicBezTo>
                          <a:pt x="22686" y="406028"/>
                          <a:pt x="-873" y="195335"/>
                          <a:pt x="33798" y="131708"/>
                        </a:cubicBezTo>
                        <a:cubicBezTo>
                          <a:pt x="41101" y="132153"/>
                          <a:pt x="48467" y="132470"/>
                          <a:pt x="55833" y="132661"/>
                        </a:cubicBezTo>
                        <a:cubicBezTo>
                          <a:pt x="60913" y="148536"/>
                          <a:pt x="25734" y="268678"/>
                          <a:pt x="58500" y="243023"/>
                        </a:cubicBezTo>
                        <a:cubicBezTo>
                          <a:pt x="62310" y="237436"/>
                          <a:pt x="67708" y="228101"/>
                          <a:pt x="75454" y="228037"/>
                        </a:cubicBezTo>
                        <a:cubicBezTo>
                          <a:pt x="84979" y="228037"/>
                          <a:pt x="91076" y="238960"/>
                          <a:pt x="95394" y="245881"/>
                        </a:cubicBezTo>
                        <a:cubicBezTo>
                          <a:pt x="128985" y="268931"/>
                          <a:pt x="92536" y="150631"/>
                          <a:pt x="101744" y="132661"/>
                        </a:cubicBezTo>
                        <a:cubicBezTo>
                          <a:pt x="109173" y="132661"/>
                          <a:pt x="116602" y="132089"/>
                          <a:pt x="124032" y="131644"/>
                        </a:cubicBezTo>
                        <a:cubicBezTo>
                          <a:pt x="155591" y="183968"/>
                          <a:pt x="160671" y="257311"/>
                          <a:pt x="125239" y="309127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1432" name="Google Shape;1432;p11"/>
                <p:cNvSpPr/>
                <p:nvPr/>
              </p:nvSpPr>
              <p:spPr>
                <a:xfrm>
                  <a:off x="3375891" y="2722527"/>
                  <a:ext cx="17700" cy="255600"/>
                </a:xfrm>
                <a:prstGeom prst="rect">
                  <a:avLst/>
                </a:pr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1433" name="Google Shape;1433;p11"/>
              <p:cNvSpPr/>
              <p:nvPr/>
            </p:nvSpPr>
            <p:spPr>
              <a:xfrm>
                <a:off x="3352825" y="3244100"/>
                <a:ext cx="27200" cy="29000"/>
              </a:xfrm>
              <a:custGeom>
                <a:avLst/>
                <a:gdLst/>
                <a:ahLst/>
                <a:cxnLst/>
                <a:rect l="l" t="t" r="r" b="b"/>
                <a:pathLst>
                  <a:path w="1088" h="1160" extrusionOk="0">
                    <a:moveTo>
                      <a:pt x="0" y="0"/>
                    </a:moveTo>
                    <a:cubicBezTo>
                      <a:pt x="294" y="441"/>
                      <a:pt x="670" y="834"/>
                      <a:pt x="1088" y="1160"/>
                    </a:cubicBezTo>
                  </a:path>
                </a:pathLst>
              </a:custGeom>
              <a:noFill/>
              <a:ln w="19050" cap="rnd" cmpd="sng">
                <a:solidFill>
                  <a:schemeClr val="l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</p:grpSp>
      <p:grpSp>
        <p:nvGrpSpPr>
          <p:cNvPr id="1434" name="Google Shape;1434;p11"/>
          <p:cNvGrpSpPr/>
          <p:nvPr/>
        </p:nvGrpSpPr>
        <p:grpSpPr>
          <a:xfrm>
            <a:off x="5446992" y="42"/>
            <a:ext cx="572336" cy="917921"/>
            <a:chOff x="1192601" y="746213"/>
            <a:chExt cx="1046700" cy="1678715"/>
          </a:xfrm>
        </p:grpSpPr>
        <p:grpSp>
          <p:nvGrpSpPr>
            <p:cNvPr id="1435" name="Google Shape;1435;p11"/>
            <p:cNvGrpSpPr/>
            <p:nvPr/>
          </p:nvGrpSpPr>
          <p:grpSpPr>
            <a:xfrm>
              <a:off x="1192601" y="1378228"/>
              <a:ext cx="1046700" cy="1046700"/>
              <a:chOff x="764100" y="3623300"/>
              <a:chExt cx="1046700" cy="1046700"/>
            </a:xfrm>
          </p:grpSpPr>
          <p:sp>
            <p:nvSpPr>
              <p:cNvPr id="1436" name="Google Shape;1436;p11"/>
              <p:cNvSpPr/>
              <p:nvPr/>
            </p:nvSpPr>
            <p:spPr>
              <a:xfrm>
                <a:off x="764100" y="3623300"/>
                <a:ext cx="1046700" cy="1046700"/>
              </a:xfrm>
              <a:prstGeom prst="ellipse">
                <a:avLst/>
              </a:prstGeom>
              <a:solidFill>
                <a:srgbClr val="18ECFF">
                  <a:alpha val="95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37" name="Google Shape;1437;p11"/>
              <p:cNvSpPr/>
              <p:nvPr/>
            </p:nvSpPr>
            <p:spPr>
              <a:xfrm>
                <a:off x="922769" y="3781968"/>
                <a:ext cx="729300" cy="729300"/>
              </a:xfrm>
              <a:prstGeom prst="ellipse">
                <a:avLst/>
              </a:prstGeom>
              <a:solidFill>
                <a:srgbClr val="18ECFF">
                  <a:alpha val="95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438" name="Google Shape;1438;p11"/>
            <p:cNvGrpSpPr/>
            <p:nvPr/>
          </p:nvGrpSpPr>
          <p:grpSpPr>
            <a:xfrm>
              <a:off x="1417979" y="746213"/>
              <a:ext cx="580390" cy="1384973"/>
              <a:chOff x="522260" y="2632808"/>
              <a:chExt cx="530958" cy="1267014"/>
            </a:xfrm>
          </p:grpSpPr>
          <p:grpSp>
            <p:nvGrpSpPr>
              <p:cNvPr id="1439" name="Google Shape;1439;p11"/>
              <p:cNvGrpSpPr/>
              <p:nvPr/>
            </p:nvGrpSpPr>
            <p:grpSpPr>
              <a:xfrm>
                <a:off x="522260" y="2632808"/>
                <a:ext cx="530958" cy="1267014"/>
                <a:chOff x="522260" y="2632808"/>
                <a:chExt cx="530958" cy="1267014"/>
              </a:xfrm>
            </p:grpSpPr>
            <p:grpSp>
              <p:nvGrpSpPr>
                <p:cNvPr id="1440" name="Google Shape;1440;p11"/>
                <p:cNvGrpSpPr/>
                <p:nvPr/>
              </p:nvGrpSpPr>
              <p:grpSpPr>
                <a:xfrm>
                  <a:off x="522260" y="2971595"/>
                  <a:ext cx="530958" cy="928227"/>
                  <a:chOff x="522260" y="2971595"/>
                  <a:chExt cx="530958" cy="928227"/>
                </a:xfrm>
              </p:grpSpPr>
              <p:sp>
                <p:nvSpPr>
                  <p:cNvPr id="1441" name="Google Shape;1441;p11"/>
                  <p:cNvSpPr/>
                  <p:nvPr/>
                </p:nvSpPr>
                <p:spPr>
                  <a:xfrm>
                    <a:off x="531045" y="3193814"/>
                    <a:ext cx="510950" cy="5001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0950" h="500199" extrusionOk="0">
                        <a:moveTo>
                          <a:pt x="230344" y="500189"/>
                        </a:moveTo>
                        <a:cubicBezTo>
                          <a:pt x="153916" y="500507"/>
                          <a:pt x="77640" y="493446"/>
                          <a:pt x="2570" y="479108"/>
                        </a:cubicBezTo>
                        <a:cubicBezTo>
                          <a:pt x="-4606" y="452501"/>
                          <a:pt x="4348" y="418084"/>
                          <a:pt x="15841" y="404622"/>
                        </a:cubicBezTo>
                        <a:cubicBezTo>
                          <a:pt x="93" y="296672"/>
                          <a:pt x="174591" y="153479"/>
                          <a:pt x="126458" y="68770"/>
                        </a:cubicBezTo>
                        <a:cubicBezTo>
                          <a:pt x="128236" y="16510"/>
                          <a:pt x="219295" y="6350"/>
                          <a:pt x="261142" y="0"/>
                        </a:cubicBezTo>
                        <a:cubicBezTo>
                          <a:pt x="310926" y="4953"/>
                          <a:pt x="383443" y="12002"/>
                          <a:pt x="388777" y="70612"/>
                        </a:cubicBezTo>
                        <a:cubicBezTo>
                          <a:pt x="365980" y="191262"/>
                          <a:pt x="524603" y="342392"/>
                          <a:pt x="509998" y="472630"/>
                        </a:cubicBezTo>
                        <a:cubicBezTo>
                          <a:pt x="417936" y="491147"/>
                          <a:pt x="324248" y="500380"/>
                          <a:pt x="230344" y="500189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442" name="Google Shape;1442;p11"/>
                  <p:cNvSpPr/>
                  <p:nvPr/>
                </p:nvSpPr>
                <p:spPr>
                  <a:xfrm>
                    <a:off x="551585" y="3672350"/>
                    <a:ext cx="488949" cy="21462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8949" h="214629" extrusionOk="0">
                        <a:moveTo>
                          <a:pt x="243395" y="214630"/>
                        </a:moveTo>
                        <a:cubicBezTo>
                          <a:pt x="147256" y="214630"/>
                          <a:pt x="26352" y="160401"/>
                          <a:pt x="0" y="8001"/>
                        </a:cubicBezTo>
                        <a:cubicBezTo>
                          <a:pt x="165925" y="39751"/>
                          <a:pt x="327279" y="29528"/>
                          <a:pt x="488950" y="0"/>
                        </a:cubicBezTo>
                        <a:cubicBezTo>
                          <a:pt x="471043" y="147384"/>
                          <a:pt x="350266" y="214630"/>
                          <a:pt x="243395" y="214630"/>
                        </a:cubicBezTo>
                        <a:close/>
                      </a:path>
                    </a:pathLst>
                  </a:custGeom>
                  <a:solidFill>
                    <a:srgbClr val="C8F3F7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443" name="Google Shape;1443;p11"/>
                  <p:cNvSpPr/>
                  <p:nvPr/>
                </p:nvSpPr>
                <p:spPr>
                  <a:xfrm>
                    <a:off x="685838" y="2977833"/>
                    <a:ext cx="219884" cy="23464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9884" h="234649" extrusionOk="0">
                        <a:moveTo>
                          <a:pt x="2590" y="234649"/>
                        </a:moveTo>
                        <a:cubicBezTo>
                          <a:pt x="7987" y="210011"/>
                          <a:pt x="-12142" y="33672"/>
                          <a:pt x="12877" y="45419"/>
                        </a:cubicBezTo>
                        <a:cubicBezTo>
                          <a:pt x="33197" y="50182"/>
                          <a:pt x="23545" y="24210"/>
                          <a:pt x="35038" y="16590"/>
                        </a:cubicBezTo>
                        <a:cubicBezTo>
                          <a:pt x="50913" y="906"/>
                          <a:pt x="85394" y="1604"/>
                          <a:pt x="109714" y="1922"/>
                        </a:cubicBezTo>
                        <a:cubicBezTo>
                          <a:pt x="145528" y="-936"/>
                          <a:pt x="189026" y="-6841"/>
                          <a:pt x="188835" y="38879"/>
                        </a:cubicBezTo>
                        <a:cubicBezTo>
                          <a:pt x="250875" y="39895"/>
                          <a:pt x="199503" y="186770"/>
                          <a:pt x="206869" y="233824"/>
                        </a:cubicBezTo>
                        <a:cubicBezTo>
                          <a:pt x="139369" y="212361"/>
                          <a:pt x="71932" y="215091"/>
                          <a:pt x="2590" y="234649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444" name="Google Shape;1444;p11"/>
                  <p:cNvSpPr/>
                  <p:nvPr/>
                </p:nvSpPr>
                <p:spPr>
                  <a:xfrm>
                    <a:off x="522260" y="2971595"/>
                    <a:ext cx="530958" cy="92822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30958" h="928227" extrusionOk="0">
                        <a:moveTo>
                          <a:pt x="516306" y="619347"/>
                        </a:moveTo>
                        <a:cubicBezTo>
                          <a:pt x="501638" y="504285"/>
                          <a:pt x="397942" y="417798"/>
                          <a:pt x="399530" y="298926"/>
                        </a:cubicBezTo>
                        <a:cubicBezTo>
                          <a:pt x="413182" y="300514"/>
                          <a:pt x="390830" y="254159"/>
                          <a:pt x="381178" y="244380"/>
                        </a:cubicBezTo>
                        <a:cubicBezTo>
                          <a:pt x="383210" y="187992"/>
                          <a:pt x="385369" y="132175"/>
                          <a:pt x="387528" y="75787"/>
                        </a:cubicBezTo>
                        <a:cubicBezTo>
                          <a:pt x="392481" y="54070"/>
                          <a:pt x="381559" y="34449"/>
                          <a:pt x="356731" y="40227"/>
                        </a:cubicBezTo>
                        <a:cubicBezTo>
                          <a:pt x="358255" y="-10573"/>
                          <a:pt x="307645" y="730"/>
                          <a:pt x="273609" y="1810"/>
                        </a:cubicBezTo>
                        <a:cubicBezTo>
                          <a:pt x="240780" y="1429"/>
                          <a:pt x="184074" y="-222"/>
                          <a:pt x="184328" y="45244"/>
                        </a:cubicBezTo>
                        <a:cubicBezTo>
                          <a:pt x="174803" y="45815"/>
                          <a:pt x="158928" y="42640"/>
                          <a:pt x="158928" y="56547"/>
                        </a:cubicBezTo>
                        <a:cubicBezTo>
                          <a:pt x="158928" y="118777"/>
                          <a:pt x="158039" y="180435"/>
                          <a:pt x="158357" y="242475"/>
                        </a:cubicBezTo>
                        <a:cubicBezTo>
                          <a:pt x="144260" y="248825"/>
                          <a:pt x="112383" y="292767"/>
                          <a:pt x="140577" y="307753"/>
                        </a:cubicBezTo>
                        <a:cubicBezTo>
                          <a:pt x="150102" y="385159"/>
                          <a:pt x="15736" y="506508"/>
                          <a:pt x="18784" y="626967"/>
                        </a:cubicBezTo>
                        <a:cubicBezTo>
                          <a:pt x="-3124" y="640493"/>
                          <a:pt x="-8013" y="706215"/>
                          <a:pt x="15672" y="712756"/>
                        </a:cubicBezTo>
                        <a:cubicBezTo>
                          <a:pt x="65075" y="1013238"/>
                          <a:pt x="505638" y="992854"/>
                          <a:pt x="526720" y="692753"/>
                        </a:cubicBezTo>
                        <a:cubicBezTo>
                          <a:pt x="534785" y="671862"/>
                          <a:pt x="531356" y="631984"/>
                          <a:pt x="516306" y="619347"/>
                        </a:cubicBezTo>
                        <a:close/>
                        <a:moveTo>
                          <a:pt x="498399" y="620300"/>
                        </a:moveTo>
                        <a:cubicBezTo>
                          <a:pt x="475749" y="621824"/>
                          <a:pt x="453079" y="623176"/>
                          <a:pt x="430391" y="624364"/>
                        </a:cubicBezTo>
                        <a:cubicBezTo>
                          <a:pt x="405708" y="518319"/>
                          <a:pt x="384842" y="411531"/>
                          <a:pt x="367780" y="304006"/>
                        </a:cubicBezTo>
                        <a:cubicBezTo>
                          <a:pt x="372606" y="303308"/>
                          <a:pt x="377432" y="302673"/>
                          <a:pt x="382194" y="301911"/>
                        </a:cubicBezTo>
                        <a:cubicBezTo>
                          <a:pt x="378511" y="420973"/>
                          <a:pt x="481889" y="506762"/>
                          <a:pt x="498399" y="620300"/>
                        </a:cubicBezTo>
                        <a:close/>
                        <a:moveTo>
                          <a:pt x="278689" y="312579"/>
                        </a:moveTo>
                        <a:cubicBezTo>
                          <a:pt x="287389" y="312198"/>
                          <a:pt x="296025" y="311690"/>
                          <a:pt x="304661" y="311118"/>
                        </a:cubicBezTo>
                        <a:cubicBezTo>
                          <a:pt x="318040" y="416738"/>
                          <a:pt x="331477" y="522383"/>
                          <a:pt x="344983" y="628047"/>
                        </a:cubicBezTo>
                        <a:cubicBezTo>
                          <a:pt x="322568" y="628809"/>
                          <a:pt x="300216" y="629507"/>
                          <a:pt x="277800" y="629952"/>
                        </a:cubicBezTo>
                        <a:cubicBezTo>
                          <a:pt x="271844" y="524237"/>
                          <a:pt x="272136" y="418262"/>
                          <a:pt x="278689" y="312579"/>
                        </a:cubicBezTo>
                        <a:close/>
                        <a:moveTo>
                          <a:pt x="322504" y="309531"/>
                        </a:moveTo>
                        <a:cubicBezTo>
                          <a:pt x="331775" y="308642"/>
                          <a:pt x="341046" y="307626"/>
                          <a:pt x="350317" y="306483"/>
                        </a:cubicBezTo>
                        <a:cubicBezTo>
                          <a:pt x="367253" y="413417"/>
                          <a:pt x="387928" y="519633"/>
                          <a:pt x="412357" y="625126"/>
                        </a:cubicBezTo>
                        <a:cubicBezTo>
                          <a:pt x="395910" y="625951"/>
                          <a:pt x="379400" y="626713"/>
                          <a:pt x="362954" y="627348"/>
                        </a:cubicBezTo>
                        <a:cubicBezTo>
                          <a:pt x="349111" y="521430"/>
                          <a:pt x="335541" y="415493"/>
                          <a:pt x="322250" y="309531"/>
                        </a:cubicBezTo>
                        <a:close/>
                        <a:moveTo>
                          <a:pt x="365684" y="58452"/>
                        </a:moveTo>
                        <a:cubicBezTo>
                          <a:pt x="375273" y="59277"/>
                          <a:pt x="368542" y="74581"/>
                          <a:pt x="369939" y="81248"/>
                        </a:cubicBezTo>
                        <a:lnTo>
                          <a:pt x="175946" y="137382"/>
                        </a:lnTo>
                        <a:cubicBezTo>
                          <a:pt x="175946" y="127984"/>
                          <a:pt x="175946" y="118332"/>
                          <a:pt x="175946" y="109125"/>
                        </a:cubicBezTo>
                        <a:cubicBezTo>
                          <a:pt x="212713" y="94837"/>
                          <a:pt x="258496" y="85947"/>
                          <a:pt x="287643" y="60547"/>
                        </a:cubicBezTo>
                        <a:cubicBezTo>
                          <a:pt x="313360" y="60611"/>
                          <a:pt x="339649" y="57309"/>
                          <a:pt x="365430" y="58452"/>
                        </a:cubicBezTo>
                        <a:close/>
                        <a:moveTo>
                          <a:pt x="175438" y="205454"/>
                        </a:moveTo>
                        <a:lnTo>
                          <a:pt x="366827" y="159671"/>
                        </a:lnTo>
                        <a:lnTo>
                          <a:pt x="364224" y="230791"/>
                        </a:lnTo>
                        <a:cubicBezTo>
                          <a:pt x="308090" y="199041"/>
                          <a:pt x="233033" y="208248"/>
                          <a:pt x="175311" y="231616"/>
                        </a:cubicBezTo>
                        <a:close/>
                        <a:moveTo>
                          <a:pt x="175438" y="187230"/>
                        </a:moveTo>
                        <a:cubicBezTo>
                          <a:pt x="175438" y="176688"/>
                          <a:pt x="175438" y="166084"/>
                          <a:pt x="175438" y="155480"/>
                        </a:cubicBezTo>
                        <a:lnTo>
                          <a:pt x="368796" y="99536"/>
                        </a:lnTo>
                        <a:lnTo>
                          <a:pt x="367272" y="141256"/>
                        </a:lnTo>
                        <a:close/>
                        <a:moveTo>
                          <a:pt x="229032" y="21622"/>
                        </a:moveTo>
                        <a:cubicBezTo>
                          <a:pt x="256401" y="25305"/>
                          <a:pt x="342570" y="-222"/>
                          <a:pt x="338760" y="40672"/>
                        </a:cubicBezTo>
                        <a:lnTo>
                          <a:pt x="201600" y="44418"/>
                        </a:lnTo>
                        <a:cubicBezTo>
                          <a:pt x="197155" y="28861"/>
                          <a:pt x="217793" y="22765"/>
                          <a:pt x="229096" y="21749"/>
                        </a:cubicBezTo>
                        <a:close/>
                        <a:moveTo>
                          <a:pt x="263830" y="59150"/>
                        </a:moveTo>
                        <a:cubicBezTo>
                          <a:pt x="235046" y="71260"/>
                          <a:pt x="205645" y="81858"/>
                          <a:pt x="175756" y="90900"/>
                        </a:cubicBezTo>
                        <a:lnTo>
                          <a:pt x="175756" y="63722"/>
                        </a:lnTo>
                        <a:cubicBezTo>
                          <a:pt x="201664" y="62897"/>
                          <a:pt x="238113" y="59976"/>
                          <a:pt x="263894" y="59404"/>
                        </a:cubicBezTo>
                        <a:close/>
                        <a:moveTo>
                          <a:pt x="260973" y="230600"/>
                        </a:moveTo>
                        <a:cubicBezTo>
                          <a:pt x="306439" y="226028"/>
                          <a:pt x="366891" y="233838"/>
                          <a:pt x="384036" y="283432"/>
                        </a:cubicBezTo>
                        <a:cubicBezTo>
                          <a:pt x="303873" y="296939"/>
                          <a:pt x="222193" y="298945"/>
                          <a:pt x="141466" y="289401"/>
                        </a:cubicBezTo>
                        <a:cubicBezTo>
                          <a:pt x="157404" y="243554"/>
                          <a:pt x="218110" y="233521"/>
                          <a:pt x="261036" y="230854"/>
                        </a:cubicBezTo>
                        <a:close/>
                        <a:moveTo>
                          <a:pt x="259639" y="630269"/>
                        </a:moveTo>
                        <a:cubicBezTo>
                          <a:pt x="238005" y="630606"/>
                          <a:pt x="216313" y="630796"/>
                          <a:pt x="194552" y="630841"/>
                        </a:cubicBezTo>
                        <a:cubicBezTo>
                          <a:pt x="210300" y="525005"/>
                          <a:pt x="226003" y="419176"/>
                          <a:pt x="241669" y="313341"/>
                        </a:cubicBezTo>
                        <a:cubicBezTo>
                          <a:pt x="248019" y="313341"/>
                          <a:pt x="254369" y="313341"/>
                          <a:pt x="260719" y="313341"/>
                        </a:cubicBezTo>
                        <a:cubicBezTo>
                          <a:pt x="254172" y="418871"/>
                          <a:pt x="253810" y="524694"/>
                          <a:pt x="259639" y="630269"/>
                        </a:cubicBezTo>
                        <a:close/>
                        <a:moveTo>
                          <a:pt x="177089" y="630904"/>
                        </a:moveTo>
                        <a:cubicBezTo>
                          <a:pt x="155309" y="630904"/>
                          <a:pt x="133528" y="630904"/>
                          <a:pt x="111748" y="630333"/>
                        </a:cubicBezTo>
                        <a:cubicBezTo>
                          <a:pt x="143498" y="524478"/>
                          <a:pt x="175248" y="418751"/>
                          <a:pt x="206490" y="312833"/>
                        </a:cubicBezTo>
                        <a:lnTo>
                          <a:pt x="224206" y="313277"/>
                        </a:lnTo>
                        <a:cubicBezTo>
                          <a:pt x="208630" y="419195"/>
                          <a:pt x="192920" y="525069"/>
                          <a:pt x="177089" y="630904"/>
                        </a:cubicBezTo>
                        <a:close/>
                        <a:moveTo>
                          <a:pt x="76759" y="501047"/>
                        </a:moveTo>
                        <a:cubicBezTo>
                          <a:pt x="112129" y="441801"/>
                          <a:pt x="157849" y="381857"/>
                          <a:pt x="157468" y="309721"/>
                        </a:cubicBezTo>
                        <a:cubicBezTo>
                          <a:pt x="168009" y="310737"/>
                          <a:pt x="178550" y="311499"/>
                          <a:pt x="189218" y="312071"/>
                        </a:cubicBezTo>
                        <a:cubicBezTo>
                          <a:pt x="157550" y="417906"/>
                          <a:pt x="125908" y="523887"/>
                          <a:pt x="94285" y="630015"/>
                        </a:cubicBezTo>
                        <a:cubicBezTo>
                          <a:pt x="74854" y="629571"/>
                          <a:pt x="55423" y="629126"/>
                          <a:pt x="35992" y="628491"/>
                        </a:cubicBezTo>
                        <a:cubicBezTo>
                          <a:pt x="33960" y="582454"/>
                          <a:pt x="54026" y="539591"/>
                          <a:pt x="76886" y="500920"/>
                        </a:cubicBezTo>
                        <a:close/>
                        <a:moveTo>
                          <a:pt x="356858" y="897604"/>
                        </a:moveTo>
                        <a:cubicBezTo>
                          <a:pt x="221222" y="951325"/>
                          <a:pt x="58725" y="859504"/>
                          <a:pt x="34024" y="716248"/>
                        </a:cubicBezTo>
                        <a:cubicBezTo>
                          <a:pt x="191294" y="742912"/>
                          <a:pt x="352178" y="739813"/>
                          <a:pt x="508305" y="707104"/>
                        </a:cubicBezTo>
                        <a:lnTo>
                          <a:pt x="509194" y="707549"/>
                        </a:lnTo>
                        <a:cubicBezTo>
                          <a:pt x="496145" y="793623"/>
                          <a:pt x="438030" y="866134"/>
                          <a:pt x="356858" y="897604"/>
                        </a:cubicBezTo>
                        <a:close/>
                        <a:moveTo>
                          <a:pt x="512560" y="681704"/>
                        </a:moveTo>
                        <a:cubicBezTo>
                          <a:pt x="511855" y="684092"/>
                          <a:pt x="510985" y="686422"/>
                          <a:pt x="509956" y="688689"/>
                        </a:cubicBezTo>
                        <a:cubicBezTo>
                          <a:pt x="348952" y="722706"/>
                          <a:pt x="182842" y="724865"/>
                          <a:pt x="21006" y="695039"/>
                        </a:cubicBezTo>
                        <a:cubicBezTo>
                          <a:pt x="14332" y="679355"/>
                          <a:pt x="14961" y="661511"/>
                          <a:pt x="22721" y="646335"/>
                        </a:cubicBezTo>
                        <a:cubicBezTo>
                          <a:pt x="183897" y="651967"/>
                          <a:pt x="345263" y="649148"/>
                          <a:pt x="506146" y="637889"/>
                        </a:cubicBezTo>
                        <a:cubicBezTo>
                          <a:pt x="514351" y="650945"/>
                          <a:pt x="516681" y="666845"/>
                          <a:pt x="512560" y="681704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1445" name="Google Shape;1445;p11"/>
                <p:cNvSpPr/>
                <p:nvPr/>
              </p:nvSpPr>
              <p:spPr>
                <a:xfrm>
                  <a:off x="786932" y="2632808"/>
                  <a:ext cx="17700" cy="345000"/>
                </a:xfrm>
                <a:prstGeom prst="rect">
                  <a:avLst/>
                </a:pr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1446" name="Google Shape;1446;p11"/>
              <p:cNvSpPr/>
              <p:nvPr/>
            </p:nvSpPr>
            <p:spPr>
              <a:xfrm>
                <a:off x="636125" y="3766050"/>
                <a:ext cx="121425" cy="74300"/>
              </a:xfrm>
              <a:custGeom>
                <a:avLst/>
                <a:gdLst/>
                <a:ahLst/>
                <a:cxnLst/>
                <a:rect l="l" t="t" r="r" b="b"/>
                <a:pathLst>
                  <a:path w="4857" h="2972" extrusionOk="0">
                    <a:moveTo>
                      <a:pt x="0" y="0"/>
                    </a:moveTo>
                    <a:cubicBezTo>
                      <a:pt x="1186" y="1482"/>
                      <a:pt x="3080" y="2306"/>
                      <a:pt x="4857" y="2972"/>
                    </a:cubicBezTo>
                  </a:path>
                </a:pathLst>
              </a:custGeom>
              <a:noFill/>
              <a:ln w="19050" cap="rnd" cmpd="sng">
                <a:solidFill>
                  <a:schemeClr val="l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</p:grpSp>
      <p:grpSp>
        <p:nvGrpSpPr>
          <p:cNvPr id="1447" name="Google Shape;1447;p11"/>
          <p:cNvGrpSpPr/>
          <p:nvPr/>
        </p:nvGrpSpPr>
        <p:grpSpPr>
          <a:xfrm>
            <a:off x="8081656" y="46"/>
            <a:ext cx="572336" cy="1051386"/>
            <a:chOff x="6010934" y="870580"/>
            <a:chExt cx="1046700" cy="1922797"/>
          </a:xfrm>
        </p:grpSpPr>
        <p:grpSp>
          <p:nvGrpSpPr>
            <p:cNvPr id="1448" name="Google Shape;1448;p11"/>
            <p:cNvGrpSpPr/>
            <p:nvPr/>
          </p:nvGrpSpPr>
          <p:grpSpPr>
            <a:xfrm>
              <a:off x="6010934" y="1746678"/>
              <a:ext cx="1046700" cy="1046700"/>
              <a:chOff x="764100" y="3623300"/>
              <a:chExt cx="1046700" cy="1046700"/>
            </a:xfrm>
          </p:grpSpPr>
          <p:sp>
            <p:nvSpPr>
              <p:cNvPr id="1449" name="Google Shape;1449;p11"/>
              <p:cNvSpPr/>
              <p:nvPr/>
            </p:nvSpPr>
            <p:spPr>
              <a:xfrm>
                <a:off x="764100" y="3623300"/>
                <a:ext cx="1046700" cy="1046700"/>
              </a:xfrm>
              <a:prstGeom prst="ellipse">
                <a:avLst/>
              </a:prstGeom>
              <a:solidFill>
                <a:srgbClr val="76DC35">
                  <a:alpha val="100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50" name="Google Shape;1450;p11"/>
              <p:cNvSpPr/>
              <p:nvPr/>
            </p:nvSpPr>
            <p:spPr>
              <a:xfrm>
                <a:off x="922769" y="3781968"/>
                <a:ext cx="729300" cy="729300"/>
              </a:xfrm>
              <a:prstGeom prst="ellipse">
                <a:avLst/>
              </a:prstGeom>
              <a:solidFill>
                <a:srgbClr val="76DC35">
                  <a:alpha val="100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451" name="Google Shape;1451;p11"/>
            <p:cNvGrpSpPr/>
            <p:nvPr/>
          </p:nvGrpSpPr>
          <p:grpSpPr>
            <a:xfrm>
              <a:off x="6308747" y="870580"/>
              <a:ext cx="441786" cy="1701306"/>
              <a:chOff x="1121941" y="2406098"/>
              <a:chExt cx="404159" cy="1556405"/>
            </a:xfrm>
          </p:grpSpPr>
          <p:grpSp>
            <p:nvGrpSpPr>
              <p:cNvPr id="1452" name="Google Shape;1452;p11"/>
              <p:cNvGrpSpPr/>
              <p:nvPr/>
            </p:nvGrpSpPr>
            <p:grpSpPr>
              <a:xfrm>
                <a:off x="1121941" y="2406098"/>
                <a:ext cx="404159" cy="1556405"/>
                <a:chOff x="1121941" y="2406098"/>
                <a:chExt cx="404159" cy="1556405"/>
              </a:xfrm>
            </p:grpSpPr>
            <p:grpSp>
              <p:nvGrpSpPr>
                <p:cNvPr id="1453" name="Google Shape;1453;p11"/>
                <p:cNvGrpSpPr/>
                <p:nvPr/>
              </p:nvGrpSpPr>
              <p:grpSpPr>
                <a:xfrm>
                  <a:off x="1121941" y="2971595"/>
                  <a:ext cx="404159" cy="990908"/>
                  <a:chOff x="1121941" y="2969319"/>
                  <a:chExt cx="404159" cy="990908"/>
                </a:xfrm>
              </p:grpSpPr>
              <p:sp>
                <p:nvSpPr>
                  <p:cNvPr id="1454" name="Google Shape;1454;p11"/>
                  <p:cNvSpPr/>
                  <p:nvPr/>
                </p:nvSpPr>
                <p:spPr>
                  <a:xfrm>
                    <a:off x="1210876" y="2975878"/>
                    <a:ext cx="215728" cy="22282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5728" h="222824" extrusionOk="0">
                        <a:moveTo>
                          <a:pt x="14190" y="222824"/>
                        </a:moveTo>
                        <a:cubicBezTo>
                          <a:pt x="13301" y="174692"/>
                          <a:pt x="-21687" y="79251"/>
                          <a:pt x="21620" y="60582"/>
                        </a:cubicBezTo>
                        <a:cubicBezTo>
                          <a:pt x="36987" y="27244"/>
                          <a:pt x="55021" y="2797"/>
                          <a:pt x="105440" y="321"/>
                        </a:cubicBezTo>
                        <a:cubicBezTo>
                          <a:pt x="154017" y="-2156"/>
                          <a:pt x="177385" y="9655"/>
                          <a:pt x="182021" y="37976"/>
                        </a:cubicBezTo>
                        <a:cubicBezTo>
                          <a:pt x="233265" y="47692"/>
                          <a:pt x="210405" y="171326"/>
                          <a:pt x="211993" y="215776"/>
                        </a:cubicBezTo>
                        <a:cubicBezTo>
                          <a:pt x="143159" y="198060"/>
                          <a:pt x="79024" y="196790"/>
                          <a:pt x="14190" y="222824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455" name="Google Shape;1455;p11"/>
                  <p:cNvSpPr/>
                  <p:nvPr/>
                </p:nvSpPr>
                <p:spPr>
                  <a:xfrm>
                    <a:off x="1160257" y="3179981"/>
                    <a:ext cx="324636" cy="22947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24636" h="229478" extrusionOk="0">
                        <a:moveTo>
                          <a:pt x="1626" y="229478"/>
                        </a:moveTo>
                        <a:cubicBezTo>
                          <a:pt x="-8216" y="108447"/>
                          <a:pt x="24042" y="-8456"/>
                          <a:pt x="169393" y="878"/>
                        </a:cubicBezTo>
                        <a:cubicBezTo>
                          <a:pt x="307379" y="-10678"/>
                          <a:pt x="337541" y="93334"/>
                          <a:pt x="320206" y="222176"/>
                        </a:cubicBezTo>
                        <a:cubicBezTo>
                          <a:pt x="210923" y="232019"/>
                          <a:pt x="109767" y="228018"/>
                          <a:pt x="1626" y="229478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456" name="Google Shape;1456;p11"/>
                  <p:cNvSpPr/>
                  <p:nvPr/>
                </p:nvSpPr>
                <p:spPr>
                  <a:xfrm>
                    <a:off x="1128931" y="3411844"/>
                    <a:ext cx="389306" cy="5406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9306" h="540604" extrusionOk="0">
                        <a:moveTo>
                          <a:pt x="192718" y="540604"/>
                        </a:moveTo>
                        <a:cubicBezTo>
                          <a:pt x="42795" y="527142"/>
                          <a:pt x="232596" y="425161"/>
                          <a:pt x="116836" y="455260"/>
                        </a:cubicBezTo>
                        <a:cubicBezTo>
                          <a:pt x="83054" y="460150"/>
                          <a:pt x="19744" y="479835"/>
                          <a:pt x="7679" y="435512"/>
                        </a:cubicBezTo>
                        <a:cubicBezTo>
                          <a:pt x="-6227" y="397920"/>
                          <a:pt x="57844" y="371440"/>
                          <a:pt x="34857" y="364582"/>
                        </a:cubicBezTo>
                        <a:cubicBezTo>
                          <a:pt x="15807" y="363122"/>
                          <a:pt x="3107" y="353533"/>
                          <a:pt x="1393" y="338801"/>
                        </a:cubicBezTo>
                        <a:cubicBezTo>
                          <a:pt x="-3560" y="319434"/>
                          <a:pt x="17585" y="304638"/>
                          <a:pt x="35175" y="291748"/>
                        </a:cubicBezTo>
                        <a:cubicBezTo>
                          <a:pt x="33651" y="285398"/>
                          <a:pt x="30158" y="276762"/>
                          <a:pt x="28380" y="270412"/>
                        </a:cubicBezTo>
                        <a:cubicBezTo>
                          <a:pt x="-19689" y="256061"/>
                          <a:pt x="-258" y="192307"/>
                          <a:pt x="38985" y="180877"/>
                        </a:cubicBezTo>
                        <a:cubicBezTo>
                          <a:pt x="42490" y="180629"/>
                          <a:pt x="45138" y="177588"/>
                          <a:pt x="44890" y="174082"/>
                        </a:cubicBezTo>
                        <a:cubicBezTo>
                          <a:pt x="44643" y="170577"/>
                          <a:pt x="41601" y="167929"/>
                          <a:pt x="38096" y="168177"/>
                        </a:cubicBezTo>
                        <a:cubicBezTo>
                          <a:pt x="3044" y="163224"/>
                          <a:pt x="21776" y="119663"/>
                          <a:pt x="43303" y="106836"/>
                        </a:cubicBezTo>
                        <a:cubicBezTo>
                          <a:pt x="74418" y="82706"/>
                          <a:pt x="71370" y="31969"/>
                          <a:pt x="69020" y="5680"/>
                        </a:cubicBezTo>
                        <a:cubicBezTo>
                          <a:pt x="85911" y="5045"/>
                          <a:pt x="131758" y="4664"/>
                          <a:pt x="151570" y="4601"/>
                        </a:cubicBezTo>
                        <a:cubicBezTo>
                          <a:pt x="174303" y="59274"/>
                          <a:pt x="87499" y="134903"/>
                          <a:pt x="126170" y="158652"/>
                        </a:cubicBezTo>
                        <a:cubicBezTo>
                          <a:pt x="332545" y="108296"/>
                          <a:pt x="234120" y="166526"/>
                          <a:pt x="237422" y="1362"/>
                        </a:cubicBezTo>
                        <a:cubicBezTo>
                          <a:pt x="249741" y="-2130"/>
                          <a:pt x="299271" y="2378"/>
                          <a:pt x="325624" y="854"/>
                        </a:cubicBezTo>
                        <a:cubicBezTo>
                          <a:pt x="266823" y="105439"/>
                          <a:pt x="408174" y="108804"/>
                          <a:pt x="387155" y="185449"/>
                        </a:cubicBezTo>
                        <a:cubicBezTo>
                          <a:pt x="375090" y="210849"/>
                          <a:pt x="334958" y="200752"/>
                          <a:pt x="326830" y="215802"/>
                        </a:cubicBezTo>
                        <a:cubicBezTo>
                          <a:pt x="326830" y="221707"/>
                          <a:pt x="332101" y="222152"/>
                          <a:pt x="337054" y="222152"/>
                        </a:cubicBezTo>
                        <a:cubicBezTo>
                          <a:pt x="407539" y="236439"/>
                          <a:pt x="379472" y="299177"/>
                          <a:pt x="313876" y="302733"/>
                        </a:cubicBezTo>
                        <a:cubicBezTo>
                          <a:pt x="286508" y="321783"/>
                          <a:pt x="354897" y="305337"/>
                          <a:pt x="360866" y="348326"/>
                        </a:cubicBezTo>
                        <a:cubicBezTo>
                          <a:pt x="367661" y="376711"/>
                          <a:pt x="350135" y="382108"/>
                          <a:pt x="333307" y="403444"/>
                        </a:cubicBezTo>
                        <a:cubicBezTo>
                          <a:pt x="365565" y="417414"/>
                          <a:pt x="387663" y="440084"/>
                          <a:pt x="362200" y="476469"/>
                        </a:cubicBezTo>
                        <a:cubicBezTo>
                          <a:pt x="318321" y="516411"/>
                          <a:pt x="249868" y="528857"/>
                          <a:pt x="192718" y="540604"/>
                        </a:cubicBezTo>
                        <a:close/>
                      </a:path>
                    </a:pathLst>
                  </a:custGeom>
                  <a:solidFill>
                    <a:srgbClr val="CFE5BD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457" name="Google Shape;1457;p11"/>
                  <p:cNvSpPr/>
                  <p:nvPr/>
                </p:nvSpPr>
                <p:spPr>
                  <a:xfrm>
                    <a:off x="1121941" y="2969319"/>
                    <a:ext cx="404159" cy="99090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04159" h="990908" extrusionOk="0">
                        <a:moveTo>
                          <a:pt x="396558" y="583905"/>
                        </a:moveTo>
                        <a:cubicBezTo>
                          <a:pt x="363665" y="545170"/>
                          <a:pt x="299149" y="524850"/>
                          <a:pt x="338075" y="447063"/>
                        </a:cubicBezTo>
                        <a:cubicBezTo>
                          <a:pt x="339535" y="444205"/>
                          <a:pt x="370904" y="448269"/>
                          <a:pt x="367920" y="426933"/>
                        </a:cubicBezTo>
                        <a:cubicBezTo>
                          <a:pt x="376619" y="356321"/>
                          <a:pt x="377762" y="266786"/>
                          <a:pt x="312865" y="222019"/>
                        </a:cubicBezTo>
                        <a:cubicBezTo>
                          <a:pt x="314326" y="182014"/>
                          <a:pt x="328359" y="29931"/>
                          <a:pt x="274257" y="35328"/>
                        </a:cubicBezTo>
                        <a:cubicBezTo>
                          <a:pt x="255207" y="-16234"/>
                          <a:pt x="119635" y="-11789"/>
                          <a:pt x="115888" y="51521"/>
                        </a:cubicBezTo>
                        <a:cubicBezTo>
                          <a:pt x="66358" y="56474"/>
                          <a:pt x="92711" y="194840"/>
                          <a:pt x="93600" y="232242"/>
                        </a:cubicBezTo>
                        <a:cubicBezTo>
                          <a:pt x="31814" y="278470"/>
                          <a:pt x="26607" y="363941"/>
                          <a:pt x="28766" y="435442"/>
                        </a:cubicBezTo>
                        <a:cubicBezTo>
                          <a:pt x="29211" y="460842"/>
                          <a:pt x="57849" y="448840"/>
                          <a:pt x="70740" y="450746"/>
                        </a:cubicBezTo>
                        <a:cubicBezTo>
                          <a:pt x="73851" y="483511"/>
                          <a:pt x="74994" y="521611"/>
                          <a:pt x="46991" y="544408"/>
                        </a:cubicBezTo>
                        <a:cubicBezTo>
                          <a:pt x="20829" y="559775"/>
                          <a:pt x="1906" y="611464"/>
                          <a:pt x="44133" y="617497"/>
                        </a:cubicBezTo>
                        <a:cubicBezTo>
                          <a:pt x="890" y="630197"/>
                          <a:pt x="-22097" y="700682"/>
                          <a:pt x="29973" y="716557"/>
                        </a:cubicBezTo>
                        <a:cubicBezTo>
                          <a:pt x="31179" y="718461"/>
                          <a:pt x="32132" y="730336"/>
                          <a:pt x="35878" y="733384"/>
                        </a:cubicBezTo>
                        <a:cubicBezTo>
                          <a:pt x="-9588" y="750021"/>
                          <a:pt x="-11620" y="809584"/>
                          <a:pt x="41276" y="813584"/>
                        </a:cubicBezTo>
                        <a:cubicBezTo>
                          <a:pt x="-3746" y="839747"/>
                          <a:pt x="-8318" y="908200"/>
                          <a:pt x="53150" y="912772"/>
                        </a:cubicBezTo>
                        <a:cubicBezTo>
                          <a:pt x="88837" y="913153"/>
                          <a:pt x="124016" y="903310"/>
                          <a:pt x="159259" y="898421"/>
                        </a:cubicBezTo>
                        <a:cubicBezTo>
                          <a:pt x="137224" y="913788"/>
                          <a:pt x="124270" y="946998"/>
                          <a:pt x="142368" y="970176"/>
                        </a:cubicBezTo>
                        <a:cubicBezTo>
                          <a:pt x="170879" y="1006688"/>
                          <a:pt x="222568" y="986051"/>
                          <a:pt x="258319" y="975319"/>
                        </a:cubicBezTo>
                        <a:cubicBezTo>
                          <a:pt x="297562" y="961285"/>
                          <a:pt x="346012" y="957857"/>
                          <a:pt x="374079" y="923821"/>
                        </a:cubicBezTo>
                        <a:cubicBezTo>
                          <a:pt x="397638" y="896008"/>
                          <a:pt x="385382" y="849653"/>
                          <a:pt x="346647" y="845652"/>
                        </a:cubicBezTo>
                        <a:cubicBezTo>
                          <a:pt x="371279" y="834501"/>
                          <a:pt x="382207" y="805495"/>
                          <a:pt x="371057" y="780857"/>
                        </a:cubicBezTo>
                        <a:cubicBezTo>
                          <a:pt x="362344" y="761610"/>
                          <a:pt x="342259" y="750123"/>
                          <a:pt x="321247" y="752371"/>
                        </a:cubicBezTo>
                        <a:cubicBezTo>
                          <a:pt x="385382" y="748434"/>
                          <a:pt x="427991" y="685505"/>
                          <a:pt x="350584" y="659597"/>
                        </a:cubicBezTo>
                        <a:cubicBezTo>
                          <a:pt x="302515" y="655787"/>
                          <a:pt x="436690" y="669821"/>
                          <a:pt x="396558" y="583905"/>
                        </a:cubicBezTo>
                        <a:close/>
                        <a:moveTo>
                          <a:pt x="291339" y="83525"/>
                        </a:moveTo>
                        <a:cubicBezTo>
                          <a:pt x="291847" y="98828"/>
                          <a:pt x="292418" y="114132"/>
                          <a:pt x="292926" y="129435"/>
                        </a:cubicBezTo>
                        <a:lnTo>
                          <a:pt x="105792" y="175981"/>
                        </a:lnTo>
                        <a:cubicBezTo>
                          <a:pt x="105030" y="163916"/>
                          <a:pt x="104776" y="151851"/>
                          <a:pt x="104776" y="139786"/>
                        </a:cubicBezTo>
                        <a:cubicBezTo>
                          <a:pt x="166307" y="129753"/>
                          <a:pt x="229172" y="100162"/>
                          <a:pt x="291085" y="83525"/>
                        </a:cubicBezTo>
                        <a:close/>
                        <a:moveTo>
                          <a:pt x="293561" y="147533"/>
                        </a:moveTo>
                        <a:lnTo>
                          <a:pt x="295847" y="212049"/>
                        </a:lnTo>
                        <a:cubicBezTo>
                          <a:pt x="235459" y="188897"/>
                          <a:pt x="168117" y="192212"/>
                          <a:pt x="110300" y="221193"/>
                        </a:cubicBezTo>
                        <a:cubicBezTo>
                          <a:pt x="109094" y="212113"/>
                          <a:pt x="108141" y="202969"/>
                          <a:pt x="107379" y="193824"/>
                        </a:cubicBezTo>
                        <a:close/>
                        <a:moveTo>
                          <a:pt x="194057" y="16152"/>
                        </a:moveTo>
                        <a:cubicBezTo>
                          <a:pt x="213869" y="14056"/>
                          <a:pt x="248984" y="13548"/>
                          <a:pt x="256096" y="36979"/>
                        </a:cubicBezTo>
                        <a:cubicBezTo>
                          <a:pt x="215139" y="41107"/>
                          <a:pt x="174181" y="45615"/>
                          <a:pt x="133224" y="49679"/>
                        </a:cubicBezTo>
                        <a:cubicBezTo>
                          <a:pt x="136208" y="21613"/>
                          <a:pt x="171768" y="18438"/>
                          <a:pt x="193803" y="16152"/>
                        </a:cubicBezTo>
                        <a:close/>
                        <a:moveTo>
                          <a:pt x="111507" y="70444"/>
                        </a:moveTo>
                        <a:cubicBezTo>
                          <a:pt x="137605" y="72095"/>
                          <a:pt x="295276" y="37170"/>
                          <a:pt x="290323" y="65554"/>
                        </a:cubicBezTo>
                        <a:cubicBezTo>
                          <a:pt x="228918" y="86446"/>
                          <a:pt x="165355" y="103083"/>
                          <a:pt x="105093" y="126197"/>
                        </a:cubicBezTo>
                        <a:cubicBezTo>
                          <a:pt x="106681" y="108417"/>
                          <a:pt x="102680" y="86065"/>
                          <a:pt x="111189" y="70444"/>
                        </a:cubicBezTo>
                        <a:close/>
                        <a:moveTo>
                          <a:pt x="46419" y="432902"/>
                        </a:moveTo>
                        <a:cubicBezTo>
                          <a:pt x="42609" y="356067"/>
                          <a:pt x="52769" y="256499"/>
                          <a:pt x="137034" y="227416"/>
                        </a:cubicBezTo>
                        <a:cubicBezTo>
                          <a:pt x="293561" y="176616"/>
                          <a:pt x="379921" y="271866"/>
                          <a:pt x="350521" y="426870"/>
                        </a:cubicBezTo>
                        <a:close/>
                        <a:moveTo>
                          <a:pt x="262319" y="567204"/>
                        </a:moveTo>
                        <a:lnTo>
                          <a:pt x="131636" y="595081"/>
                        </a:lnTo>
                        <a:cubicBezTo>
                          <a:pt x="113348" y="568538"/>
                          <a:pt x="184595" y="524850"/>
                          <a:pt x="164974" y="448459"/>
                        </a:cubicBezTo>
                        <a:lnTo>
                          <a:pt x="238443" y="446999"/>
                        </a:lnTo>
                        <a:cubicBezTo>
                          <a:pt x="232189" y="488604"/>
                          <a:pt x="240558" y="531086"/>
                          <a:pt x="262129" y="567204"/>
                        </a:cubicBezTo>
                        <a:close/>
                        <a:moveTo>
                          <a:pt x="36069" y="586890"/>
                        </a:moveTo>
                        <a:cubicBezTo>
                          <a:pt x="68771" y="527644"/>
                          <a:pt x="97854" y="542440"/>
                          <a:pt x="88456" y="450238"/>
                        </a:cubicBezTo>
                        <a:lnTo>
                          <a:pt x="147194" y="449031"/>
                        </a:lnTo>
                        <a:cubicBezTo>
                          <a:pt x="167514" y="524469"/>
                          <a:pt x="99442" y="554759"/>
                          <a:pt x="112269" y="599272"/>
                        </a:cubicBezTo>
                        <a:cubicBezTo>
                          <a:pt x="91758" y="603272"/>
                          <a:pt x="37466" y="620926"/>
                          <a:pt x="35878" y="586890"/>
                        </a:cubicBezTo>
                        <a:close/>
                        <a:moveTo>
                          <a:pt x="354521" y="867496"/>
                        </a:moveTo>
                        <a:cubicBezTo>
                          <a:pt x="402781" y="909914"/>
                          <a:pt x="318771" y="944458"/>
                          <a:pt x="283211" y="949347"/>
                        </a:cubicBezTo>
                        <a:cubicBezTo>
                          <a:pt x="248095" y="957158"/>
                          <a:pt x="212154" y="978875"/>
                          <a:pt x="175642" y="970239"/>
                        </a:cubicBezTo>
                        <a:cubicBezTo>
                          <a:pt x="158497" y="964588"/>
                          <a:pt x="146178" y="949094"/>
                          <a:pt x="153544" y="930805"/>
                        </a:cubicBezTo>
                        <a:cubicBezTo>
                          <a:pt x="160021" y="906612"/>
                          <a:pt x="304483" y="850160"/>
                          <a:pt x="354331" y="867496"/>
                        </a:cubicBezTo>
                        <a:close/>
                        <a:moveTo>
                          <a:pt x="354204" y="786153"/>
                        </a:moveTo>
                        <a:cubicBezTo>
                          <a:pt x="394399" y="853463"/>
                          <a:pt x="147765" y="877339"/>
                          <a:pt x="105157" y="889086"/>
                        </a:cubicBezTo>
                        <a:cubicBezTo>
                          <a:pt x="51372" y="908136"/>
                          <a:pt x="-12699" y="873592"/>
                          <a:pt x="53912" y="821966"/>
                        </a:cubicBezTo>
                        <a:cubicBezTo>
                          <a:pt x="113793" y="817648"/>
                          <a:pt x="325502" y="741766"/>
                          <a:pt x="354013" y="786153"/>
                        </a:cubicBezTo>
                        <a:close/>
                        <a:moveTo>
                          <a:pt x="293053" y="674392"/>
                        </a:moveTo>
                        <a:cubicBezTo>
                          <a:pt x="319977" y="665884"/>
                          <a:pt x="378143" y="666963"/>
                          <a:pt x="373000" y="710841"/>
                        </a:cubicBezTo>
                        <a:cubicBezTo>
                          <a:pt x="350838" y="738020"/>
                          <a:pt x="307214" y="742210"/>
                          <a:pt x="275972" y="753831"/>
                        </a:cubicBezTo>
                        <a:cubicBezTo>
                          <a:pt x="232030" y="758022"/>
                          <a:pt x="61977" y="815490"/>
                          <a:pt x="26988" y="789454"/>
                        </a:cubicBezTo>
                        <a:cubicBezTo>
                          <a:pt x="-10032" y="761896"/>
                          <a:pt x="65088" y="743608"/>
                          <a:pt x="53912" y="723859"/>
                        </a:cubicBezTo>
                        <a:cubicBezTo>
                          <a:pt x="132462" y="707666"/>
                          <a:pt x="214059" y="690648"/>
                          <a:pt x="292863" y="674392"/>
                        </a:cubicBezTo>
                        <a:close/>
                        <a:moveTo>
                          <a:pt x="354648" y="639531"/>
                        </a:moveTo>
                        <a:cubicBezTo>
                          <a:pt x="294323" y="652993"/>
                          <a:pt x="239840" y="662772"/>
                          <a:pt x="179515" y="676044"/>
                        </a:cubicBezTo>
                        <a:lnTo>
                          <a:pt x="47308" y="704555"/>
                        </a:lnTo>
                        <a:cubicBezTo>
                          <a:pt x="37021" y="705889"/>
                          <a:pt x="23750" y="694522"/>
                          <a:pt x="19241" y="685505"/>
                        </a:cubicBezTo>
                        <a:cubicBezTo>
                          <a:pt x="-15620" y="609813"/>
                          <a:pt x="264224" y="596160"/>
                          <a:pt x="316294" y="573745"/>
                        </a:cubicBezTo>
                        <a:cubicBezTo>
                          <a:pt x="326899" y="571459"/>
                          <a:pt x="326835" y="553298"/>
                          <a:pt x="314961" y="555838"/>
                        </a:cubicBezTo>
                        <a:lnTo>
                          <a:pt x="281687" y="563331"/>
                        </a:lnTo>
                        <a:cubicBezTo>
                          <a:pt x="258871" y="529206"/>
                          <a:pt x="249695" y="487760"/>
                          <a:pt x="255969" y="447190"/>
                        </a:cubicBezTo>
                        <a:lnTo>
                          <a:pt x="321946" y="445856"/>
                        </a:lnTo>
                        <a:cubicBezTo>
                          <a:pt x="294831" y="486433"/>
                          <a:pt x="311722" y="544154"/>
                          <a:pt x="352870" y="568347"/>
                        </a:cubicBezTo>
                        <a:cubicBezTo>
                          <a:pt x="382398" y="583334"/>
                          <a:pt x="401575" y="632483"/>
                          <a:pt x="354458" y="63953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1458" name="Google Shape;1458;p11"/>
                <p:cNvSpPr/>
                <p:nvPr/>
              </p:nvSpPr>
              <p:spPr>
                <a:xfrm>
                  <a:off x="1308638" y="2406098"/>
                  <a:ext cx="17700" cy="571800"/>
                </a:xfrm>
                <a:prstGeom prst="rect">
                  <a:avLst/>
                </a:pr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1459" name="Google Shape;1459;p11"/>
              <p:cNvSpPr/>
              <p:nvPr/>
            </p:nvSpPr>
            <p:spPr>
              <a:xfrm>
                <a:off x="1183450" y="3621050"/>
                <a:ext cx="70700" cy="18125"/>
              </a:xfrm>
              <a:custGeom>
                <a:avLst/>
                <a:gdLst/>
                <a:ahLst/>
                <a:cxnLst/>
                <a:rect l="l" t="t" r="r" b="b"/>
                <a:pathLst>
                  <a:path w="2828" h="725" extrusionOk="0">
                    <a:moveTo>
                      <a:pt x="0" y="725"/>
                    </a:moveTo>
                    <a:cubicBezTo>
                      <a:pt x="930" y="439"/>
                      <a:pt x="1889" y="256"/>
                      <a:pt x="2828" y="0"/>
                    </a:cubicBezTo>
                  </a:path>
                </a:pathLst>
              </a:custGeom>
              <a:noFill/>
              <a:ln w="19050" cap="rnd" cmpd="sng">
                <a:solidFill>
                  <a:schemeClr val="l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460" name="Google Shape;1460;p11"/>
              <p:cNvSpPr/>
              <p:nvPr/>
            </p:nvSpPr>
            <p:spPr>
              <a:xfrm>
                <a:off x="1188900" y="3717125"/>
                <a:ext cx="7612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3045" h="724" extrusionOk="0">
                    <a:moveTo>
                      <a:pt x="0" y="724"/>
                    </a:moveTo>
                    <a:cubicBezTo>
                      <a:pt x="995" y="410"/>
                      <a:pt x="2019" y="187"/>
                      <a:pt x="3045" y="0"/>
                    </a:cubicBezTo>
                  </a:path>
                </a:pathLst>
              </a:custGeom>
              <a:noFill/>
              <a:ln w="19050" cap="rnd" cmpd="sng">
                <a:solidFill>
                  <a:schemeClr val="l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461" name="Google Shape;1461;p11"/>
              <p:cNvSpPr/>
              <p:nvPr/>
            </p:nvSpPr>
            <p:spPr>
              <a:xfrm>
                <a:off x="1185275" y="3820425"/>
                <a:ext cx="39875" cy="9050"/>
              </a:xfrm>
              <a:custGeom>
                <a:avLst/>
                <a:gdLst/>
                <a:ahLst/>
                <a:cxnLst/>
                <a:rect l="l" t="t" r="r" b="b"/>
                <a:pathLst>
                  <a:path w="1595" h="362" extrusionOk="0">
                    <a:moveTo>
                      <a:pt x="0" y="362"/>
                    </a:moveTo>
                    <a:cubicBezTo>
                      <a:pt x="526" y="219"/>
                      <a:pt x="1059" y="97"/>
                      <a:pt x="1595" y="0"/>
                    </a:cubicBezTo>
                  </a:path>
                </a:pathLst>
              </a:custGeom>
              <a:noFill/>
              <a:ln w="19050" cap="rnd" cmpd="sng">
                <a:solidFill>
                  <a:schemeClr val="l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462" name="Google Shape;1462;p11"/>
              <p:cNvSpPr/>
              <p:nvPr/>
            </p:nvSpPr>
            <p:spPr>
              <a:xfrm>
                <a:off x="1301250" y="3911025"/>
                <a:ext cx="18125" cy="7250"/>
              </a:xfrm>
              <a:custGeom>
                <a:avLst/>
                <a:gdLst/>
                <a:ahLst/>
                <a:cxnLst/>
                <a:rect l="l" t="t" r="r" b="b"/>
                <a:pathLst>
                  <a:path w="725" h="290" extrusionOk="0">
                    <a:moveTo>
                      <a:pt x="0" y="290"/>
                    </a:moveTo>
                    <a:cubicBezTo>
                      <a:pt x="363" y="145"/>
                      <a:pt x="363" y="145"/>
                      <a:pt x="725" y="0"/>
                    </a:cubicBezTo>
                  </a:path>
                </a:pathLst>
              </a:custGeom>
              <a:noFill/>
              <a:ln w="19050" cap="rnd" cmpd="sng">
                <a:solidFill>
                  <a:schemeClr val="l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</p:grpSp>
      <p:grpSp>
        <p:nvGrpSpPr>
          <p:cNvPr id="1463" name="Google Shape;1463;p11"/>
          <p:cNvGrpSpPr/>
          <p:nvPr/>
        </p:nvGrpSpPr>
        <p:grpSpPr>
          <a:xfrm>
            <a:off x="5189520" y="36"/>
            <a:ext cx="285882" cy="1099601"/>
            <a:chOff x="721731" y="746204"/>
            <a:chExt cx="522827" cy="2010974"/>
          </a:xfrm>
        </p:grpSpPr>
        <p:grpSp>
          <p:nvGrpSpPr>
            <p:cNvPr id="1464" name="Google Shape;1464;p11"/>
            <p:cNvGrpSpPr/>
            <p:nvPr/>
          </p:nvGrpSpPr>
          <p:grpSpPr>
            <a:xfrm>
              <a:off x="721731" y="2234351"/>
              <a:ext cx="522827" cy="522827"/>
              <a:chOff x="764100" y="3623300"/>
              <a:chExt cx="1046700" cy="1046700"/>
            </a:xfrm>
          </p:grpSpPr>
          <p:sp>
            <p:nvSpPr>
              <p:cNvPr id="1465" name="Google Shape;1465;p11"/>
              <p:cNvSpPr/>
              <p:nvPr/>
            </p:nvSpPr>
            <p:spPr>
              <a:xfrm>
                <a:off x="764100" y="3623300"/>
                <a:ext cx="1046700" cy="1046700"/>
              </a:xfrm>
              <a:prstGeom prst="ellipse">
                <a:avLst/>
              </a:prstGeom>
              <a:solidFill>
                <a:srgbClr val="FFDE00">
                  <a:alpha val="1341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66" name="Google Shape;1466;p11"/>
              <p:cNvSpPr/>
              <p:nvPr/>
            </p:nvSpPr>
            <p:spPr>
              <a:xfrm>
                <a:off x="922769" y="3781968"/>
                <a:ext cx="729300" cy="729300"/>
              </a:xfrm>
              <a:prstGeom prst="ellipse">
                <a:avLst/>
              </a:prstGeom>
              <a:solidFill>
                <a:srgbClr val="FFDE00">
                  <a:alpha val="1341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467" name="Google Shape;1467;p11"/>
            <p:cNvGrpSpPr/>
            <p:nvPr/>
          </p:nvGrpSpPr>
          <p:grpSpPr>
            <a:xfrm>
              <a:off x="892053" y="746204"/>
              <a:ext cx="182209" cy="1869993"/>
              <a:chOff x="3305183" y="1611869"/>
              <a:chExt cx="166690" cy="1710724"/>
            </a:xfrm>
          </p:grpSpPr>
          <p:grpSp>
            <p:nvGrpSpPr>
              <p:cNvPr id="1468" name="Google Shape;1468;p11"/>
              <p:cNvGrpSpPr/>
              <p:nvPr/>
            </p:nvGrpSpPr>
            <p:grpSpPr>
              <a:xfrm>
                <a:off x="3305183" y="1611869"/>
                <a:ext cx="166690" cy="1710724"/>
                <a:chOff x="3305183" y="1611869"/>
                <a:chExt cx="166690" cy="1710724"/>
              </a:xfrm>
            </p:grpSpPr>
            <p:grpSp>
              <p:nvGrpSpPr>
                <p:cNvPr id="1469" name="Google Shape;1469;p11"/>
                <p:cNvGrpSpPr/>
                <p:nvPr/>
              </p:nvGrpSpPr>
              <p:grpSpPr>
                <a:xfrm>
                  <a:off x="3305183" y="2971595"/>
                  <a:ext cx="166690" cy="350998"/>
                  <a:chOff x="3305183" y="3146560"/>
                  <a:chExt cx="166690" cy="350998"/>
                </a:xfrm>
              </p:grpSpPr>
              <p:sp>
                <p:nvSpPr>
                  <p:cNvPr id="1470" name="Google Shape;1470;p11"/>
                  <p:cNvSpPr/>
                  <p:nvPr/>
                </p:nvSpPr>
                <p:spPr>
                  <a:xfrm>
                    <a:off x="3324821" y="3152836"/>
                    <a:ext cx="119489" cy="11717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9489" h="117177" extrusionOk="0">
                        <a:moveTo>
                          <a:pt x="5460" y="117177"/>
                        </a:moveTo>
                        <a:cubicBezTo>
                          <a:pt x="4508" y="91777"/>
                          <a:pt x="-9653" y="30373"/>
                          <a:pt x="11810" y="23896"/>
                        </a:cubicBezTo>
                        <a:cubicBezTo>
                          <a:pt x="18160" y="22118"/>
                          <a:pt x="14668" y="14561"/>
                          <a:pt x="19494" y="10688"/>
                        </a:cubicBezTo>
                        <a:cubicBezTo>
                          <a:pt x="31241" y="-2901"/>
                          <a:pt x="96456" y="-6838"/>
                          <a:pt x="96456" y="18879"/>
                        </a:cubicBezTo>
                        <a:cubicBezTo>
                          <a:pt x="95751" y="22315"/>
                          <a:pt x="97967" y="25668"/>
                          <a:pt x="101409" y="26373"/>
                        </a:cubicBezTo>
                        <a:cubicBezTo>
                          <a:pt x="101866" y="26467"/>
                          <a:pt x="102336" y="26506"/>
                          <a:pt x="102806" y="26499"/>
                        </a:cubicBezTo>
                        <a:cubicBezTo>
                          <a:pt x="133731" y="28849"/>
                          <a:pt x="111569" y="90507"/>
                          <a:pt x="114744" y="113939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471" name="Google Shape;1471;p11"/>
                  <p:cNvSpPr/>
                  <p:nvPr/>
                </p:nvSpPr>
                <p:spPr>
                  <a:xfrm>
                    <a:off x="3312763" y="3270014"/>
                    <a:ext cx="150661" cy="22110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0661" h="221107" extrusionOk="0">
                        <a:moveTo>
                          <a:pt x="72636" y="221107"/>
                        </a:moveTo>
                        <a:cubicBezTo>
                          <a:pt x="-3564" y="204978"/>
                          <a:pt x="-15057" y="136779"/>
                          <a:pt x="16184" y="2477"/>
                        </a:cubicBezTo>
                        <a:cubicBezTo>
                          <a:pt x="54284" y="1207"/>
                          <a:pt x="87558" y="1270"/>
                          <a:pt x="125595" y="0"/>
                        </a:cubicBezTo>
                        <a:cubicBezTo>
                          <a:pt x="164330" y="92202"/>
                          <a:pt x="166299" y="206629"/>
                          <a:pt x="72636" y="221107"/>
                        </a:cubicBezTo>
                        <a:close/>
                      </a:path>
                    </a:pathLst>
                  </a:custGeom>
                  <a:solidFill>
                    <a:srgbClr val="FFF2CC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472" name="Google Shape;1472;p11"/>
                  <p:cNvSpPr/>
                  <p:nvPr/>
                </p:nvSpPr>
                <p:spPr>
                  <a:xfrm>
                    <a:off x="3305183" y="3146560"/>
                    <a:ext cx="166690" cy="35099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66690" h="350998" extrusionOk="0">
                        <a:moveTo>
                          <a:pt x="140987" y="124596"/>
                        </a:moveTo>
                        <a:cubicBezTo>
                          <a:pt x="147337" y="122247"/>
                          <a:pt x="143336" y="59572"/>
                          <a:pt x="144542" y="54238"/>
                        </a:cubicBezTo>
                        <a:cubicBezTo>
                          <a:pt x="146828" y="39252"/>
                          <a:pt x="140097" y="24647"/>
                          <a:pt x="122571" y="26425"/>
                        </a:cubicBezTo>
                        <a:cubicBezTo>
                          <a:pt x="129683" y="-8309"/>
                          <a:pt x="29417" y="-8500"/>
                          <a:pt x="29925" y="24075"/>
                        </a:cubicBezTo>
                        <a:cubicBezTo>
                          <a:pt x="15891" y="25536"/>
                          <a:pt x="12399" y="39633"/>
                          <a:pt x="13478" y="51635"/>
                        </a:cubicBezTo>
                        <a:cubicBezTo>
                          <a:pt x="16145" y="75955"/>
                          <a:pt x="8335" y="105292"/>
                          <a:pt x="17034" y="127263"/>
                        </a:cubicBezTo>
                        <a:cubicBezTo>
                          <a:pt x="17034" y="127263"/>
                          <a:pt x="17034" y="127644"/>
                          <a:pt x="17034" y="127835"/>
                        </a:cubicBezTo>
                        <a:cubicBezTo>
                          <a:pt x="-77835" y="451748"/>
                          <a:pt x="259922" y="398789"/>
                          <a:pt x="140987" y="124596"/>
                        </a:cubicBezTo>
                        <a:close/>
                        <a:moveTo>
                          <a:pt x="126254" y="42427"/>
                        </a:moveTo>
                        <a:cubicBezTo>
                          <a:pt x="126699" y="51254"/>
                          <a:pt x="126699" y="64842"/>
                          <a:pt x="126889" y="74177"/>
                        </a:cubicBezTo>
                        <a:lnTo>
                          <a:pt x="31258" y="101736"/>
                        </a:lnTo>
                        <a:cubicBezTo>
                          <a:pt x="31258" y="96719"/>
                          <a:pt x="31258" y="91640"/>
                          <a:pt x="31258" y="86560"/>
                        </a:cubicBezTo>
                        <a:cubicBezTo>
                          <a:pt x="57865" y="73415"/>
                          <a:pt x="88408" y="58556"/>
                          <a:pt x="112348" y="40903"/>
                        </a:cubicBezTo>
                        <a:cubicBezTo>
                          <a:pt x="116793" y="41665"/>
                          <a:pt x="123778" y="38490"/>
                          <a:pt x="126254" y="42427"/>
                        </a:cubicBezTo>
                        <a:close/>
                        <a:moveTo>
                          <a:pt x="89044" y="212671"/>
                        </a:moveTo>
                        <a:cubicBezTo>
                          <a:pt x="81112" y="208784"/>
                          <a:pt x="71771" y="209070"/>
                          <a:pt x="64088" y="213433"/>
                        </a:cubicBezTo>
                        <a:cubicBezTo>
                          <a:pt x="67943" y="186762"/>
                          <a:pt x="70883" y="159947"/>
                          <a:pt x="72914" y="132978"/>
                        </a:cubicBezTo>
                        <a:lnTo>
                          <a:pt x="83964" y="132978"/>
                        </a:lnTo>
                        <a:cubicBezTo>
                          <a:pt x="83049" y="159642"/>
                          <a:pt x="84751" y="186337"/>
                          <a:pt x="89044" y="212671"/>
                        </a:cubicBezTo>
                        <a:close/>
                        <a:moveTo>
                          <a:pt x="50944" y="114118"/>
                        </a:moveTo>
                        <a:lnTo>
                          <a:pt x="127144" y="92148"/>
                        </a:lnTo>
                        <a:lnTo>
                          <a:pt x="127144" y="113420"/>
                        </a:lnTo>
                        <a:cubicBezTo>
                          <a:pt x="101299" y="114880"/>
                          <a:pt x="75899" y="115135"/>
                          <a:pt x="50626" y="114118"/>
                        </a:cubicBezTo>
                        <a:close/>
                        <a:moveTo>
                          <a:pt x="90695" y="39950"/>
                        </a:moveTo>
                        <a:cubicBezTo>
                          <a:pt x="74692" y="48269"/>
                          <a:pt x="47832" y="59826"/>
                          <a:pt x="31385" y="67255"/>
                        </a:cubicBezTo>
                        <a:cubicBezTo>
                          <a:pt x="31385" y="58937"/>
                          <a:pt x="31766" y="47634"/>
                          <a:pt x="31385" y="39379"/>
                        </a:cubicBezTo>
                        <a:cubicBezTo>
                          <a:pt x="33036" y="39379"/>
                          <a:pt x="75835" y="39442"/>
                          <a:pt x="90377" y="39950"/>
                        </a:cubicBezTo>
                        <a:close/>
                        <a:moveTo>
                          <a:pt x="45736" y="22361"/>
                        </a:moveTo>
                        <a:cubicBezTo>
                          <a:pt x="60214" y="644"/>
                          <a:pt x="112920" y="11122"/>
                          <a:pt x="111395" y="26616"/>
                        </a:cubicBezTo>
                        <a:cubicBezTo>
                          <a:pt x="92028" y="25854"/>
                          <a:pt x="63834" y="27314"/>
                          <a:pt x="44466" y="26616"/>
                        </a:cubicBezTo>
                        <a:cubicBezTo>
                          <a:pt x="44339" y="26171"/>
                          <a:pt x="45165" y="22742"/>
                          <a:pt x="45419" y="22361"/>
                        </a:cubicBezTo>
                        <a:close/>
                        <a:moveTo>
                          <a:pt x="125556" y="309127"/>
                        </a:moveTo>
                        <a:cubicBezTo>
                          <a:pt x="22686" y="406028"/>
                          <a:pt x="-873" y="195335"/>
                          <a:pt x="33798" y="131708"/>
                        </a:cubicBezTo>
                        <a:cubicBezTo>
                          <a:pt x="41101" y="132153"/>
                          <a:pt x="48467" y="132470"/>
                          <a:pt x="55833" y="132661"/>
                        </a:cubicBezTo>
                        <a:cubicBezTo>
                          <a:pt x="60913" y="148536"/>
                          <a:pt x="25734" y="268678"/>
                          <a:pt x="58500" y="243023"/>
                        </a:cubicBezTo>
                        <a:cubicBezTo>
                          <a:pt x="62310" y="237436"/>
                          <a:pt x="67708" y="228101"/>
                          <a:pt x="75454" y="228037"/>
                        </a:cubicBezTo>
                        <a:cubicBezTo>
                          <a:pt x="84979" y="228037"/>
                          <a:pt x="91076" y="238960"/>
                          <a:pt x="95394" y="245881"/>
                        </a:cubicBezTo>
                        <a:cubicBezTo>
                          <a:pt x="128985" y="268931"/>
                          <a:pt x="92536" y="150631"/>
                          <a:pt x="101744" y="132661"/>
                        </a:cubicBezTo>
                        <a:cubicBezTo>
                          <a:pt x="109173" y="132661"/>
                          <a:pt x="116602" y="132089"/>
                          <a:pt x="124032" y="131644"/>
                        </a:cubicBezTo>
                        <a:cubicBezTo>
                          <a:pt x="155591" y="183968"/>
                          <a:pt x="160671" y="257311"/>
                          <a:pt x="125239" y="309127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1473" name="Google Shape;1473;p11"/>
                <p:cNvSpPr/>
                <p:nvPr/>
              </p:nvSpPr>
              <p:spPr>
                <a:xfrm>
                  <a:off x="3375914" y="1611869"/>
                  <a:ext cx="17700" cy="1365900"/>
                </a:xfrm>
                <a:prstGeom prst="rect">
                  <a:avLst/>
                </a:pr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1474" name="Google Shape;1474;p11"/>
              <p:cNvSpPr/>
              <p:nvPr/>
            </p:nvSpPr>
            <p:spPr>
              <a:xfrm>
                <a:off x="3352825" y="3244100"/>
                <a:ext cx="27200" cy="29000"/>
              </a:xfrm>
              <a:custGeom>
                <a:avLst/>
                <a:gdLst/>
                <a:ahLst/>
                <a:cxnLst/>
                <a:rect l="l" t="t" r="r" b="b"/>
                <a:pathLst>
                  <a:path w="1088" h="1160" extrusionOk="0">
                    <a:moveTo>
                      <a:pt x="0" y="0"/>
                    </a:moveTo>
                    <a:cubicBezTo>
                      <a:pt x="294" y="441"/>
                      <a:pt x="670" y="834"/>
                      <a:pt x="1088" y="1160"/>
                    </a:cubicBezTo>
                  </a:path>
                </a:pathLst>
              </a:custGeom>
              <a:noFill/>
              <a:ln w="19050" cap="rnd" cmpd="sng">
                <a:solidFill>
                  <a:schemeClr val="l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02900" y="760925"/>
            <a:ext cx="5660100" cy="47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400"/>
              <a:buFont typeface="Amatic SC"/>
              <a:buNone/>
              <a:defRPr sz="34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lvl="1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400"/>
              <a:buFont typeface="Amatic SC"/>
              <a:buNone/>
              <a:defRPr sz="34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lvl="2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400"/>
              <a:buFont typeface="Amatic SC"/>
              <a:buNone/>
              <a:defRPr sz="34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lvl="3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400"/>
              <a:buFont typeface="Amatic SC"/>
              <a:buNone/>
              <a:defRPr sz="34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lvl="4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400"/>
              <a:buFont typeface="Amatic SC"/>
              <a:buNone/>
              <a:defRPr sz="34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lvl="5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400"/>
              <a:buFont typeface="Amatic SC"/>
              <a:buNone/>
              <a:defRPr sz="34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lvl="6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400"/>
              <a:buFont typeface="Amatic SC"/>
              <a:buNone/>
              <a:defRPr sz="34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lvl="7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400"/>
              <a:buFont typeface="Amatic SC"/>
              <a:buNone/>
              <a:defRPr sz="34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lvl="8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400"/>
              <a:buFont typeface="Amatic SC"/>
              <a:buNone/>
              <a:defRPr sz="34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02900" y="1430148"/>
            <a:ext cx="5660100" cy="303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81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Encode Sans Semi Condensed Light"/>
              <a:buChar char="⊹"/>
              <a:defRPr sz="2400">
                <a:solidFill>
                  <a:schemeClr val="dk1"/>
                </a:solidFill>
                <a:latin typeface="Encode Sans Semi Condensed Light"/>
                <a:ea typeface="Encode Sans Semi Condensed Light"/>
                <a:cs typeface="Encode Sans Semi Condensed Light"/>
                <a:sym typeface="Encode Sans Semi Condensed Light"/>
              </a:defRPr>
            </a:lvl1pPr>
            <a:lvl2pPr marL="914400" lvl="1" indent="-381000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Encode Sans Semi Condensed Light"/>
              <a:buChar char="×"/>
              <a:defRPr sz="2400">
                <a:solidFill>
                  <a:schemeClr val="dk1"/>
                </a:solidFill>
                <a:latin typeface="Encode Sans Semi Condensed Light"/>
                <a:ea typeface="Encode Sans Semi Condensed Light"/>
                <a:cs typeface="Encode Sans Semi Condensed Light"/>
                <a:sym typeface="Encode Sans Semi Condensed Light"/>
              </a:defRPr>
            </a:lvl2pPr>
            <a:lvl3pPr marL="1371600" lvl="2" indent="-381000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Encode Sans Semi Condensed Light"/>
              <a:buChar char="⬩"/>
              <a:defRPr sz="2400">
                <a:solidFill>
                  <a:schemeClr val="dk1"/>
                </a:solidFill>
                <a:latin typeface="Encode Sans Semi Condensed Light"/>
                <a:ea typeface="Encode Sans Semi Condensed Light"/>
                <a:cs typeface="Encode Sans Semi Condensed Light"/>
                <a:sym typeface="Encode Sans Semi Condensed Light"/>
              </a:defRPr>
            </a:lvl3pPr>
            <a:lvl4pPr marL="1828800" lvl="3" indent="-381000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Encode Sans Semi Condensed Light"/>
              <a:buChar char="●"/>
              <a:defRPr sz="2400">
                <a:solidFill>
                  <a:schemeClr val="dk1"/>
                </a:solidFill>
                <a:latin typeface="Encode Sans Semi Condensed Light"/>
                <a:ea typeface="Encode Sans Semi Condensed Light"/>
                <a:cs typeface="Encode Sans Semi Condensed Light"/>
                <a:sym typeface="Encode Sans Semi Condensed Light"/>
              </a:defRPr>
            </a:lvl4pPr>
            <a:lvl5pPr marL="2286000" lvl="4" indent="-381000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Encode Sans Semi Condensed Light"/>
              <a:buChar char="○"/>
              <a:defRPr sz="2400">
                <a:solidFill>
                  <a:schemeClr val="dk1"/>
                </a:solidFill>
                <a:latin typeface="Encode Sans Semi Condensed Light"/>
                <a:ea typeface="Encode Sans Semi Condensed Light"/>
                <a:cs typeface="Encode Sans Semi Condensed Light"/>
                <a:sym typeface="Encode Sans Semi Condensed Light"/>
              </a:defRPr>
            </a:lvl5pPr>
            <a:lvl6pPr marL="2743200" lvl="5" indent="-381000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Encode Sans Semi Condensed Light"/>
              <a:buChar char="■"/>
              <a:defRPr sz="2400">
                <a:solidFill>
                  <a:schemeClr val="dk1"/>
                </a:solidFill>
                <a:latin typeface="Encode Sans Semi Condensed Light"/>
                <a:ea typeface="Encode Sans Semi Condensed Light"/>
                <a:cs typeface="Encode Sans Semi Condensed Light"/>
                <a:sym typeface="Encode Sans Semi Condensed Light"/>
              </a:defRPr>
            </a:lvl6pPr>
            <a:lvl7pPr marL="3200400" lvl="6" indent="-381000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Encode Sans Semi Condensed Light"/>
              <a:buChar char="●"/>
              <a:defRPr sz="2400">
                <a:solidFill>
                  <a:schemeClr val="dk1"/>
                </a:solidFill>
                <a:latin typeface="Encode Sans Semi Condensed Light"/>
                <a:ea typeface="Encode Sans Semi Condensed Light"/>
                <a:cs typeface="Encode Sans Semi Condensed Light"/>
                <a:sym typeface="Encode Sans Semi Condensed Light"/>
              </a:defRPr>
            </a:lvl7pPr>
            <a:lvl8pPr marL="3657600" lvl="7" indent="-381000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Encode Sans Semi Condensed Light"/>
              <a:buChar char="○"/>
              <a:defRPr sz="2400">
                <a:solidFill>
                  <a:schemeClr val="dk1"/>
                </a:solidFill>
                <a:latin typeface="Encode Sans Semi Condensed Light"/>
                <a:ea typeface="Encode Sans Semi Condensed Light"/>
                <a:cs typeface="Encode Sans Semi Condensed Light"/>
                <a:sym typeface="Encode Sans Semi Condensed Light"/>
              </a:defRPr>
            </a:lvl8pPr>
            <a:lvl9pPr marL="4114800" lvl="8" indent="-381000" rtl="0">
              <a:lnSpc>
                <a:spcPct val="115000"/>
              </a:lnSpc>
              <a:spcBef>
                <a:spcPts val="800"/>
              </a:spcBef>
              <a:spcAft>
                <a:spcPts val="800"/>
              </a:spcAft>
              <a:buClr>
                <a:schemeClr val="dk1"/>
              </a:buClr>
              <a:buSzPts val="2400"/>
              <a:buFont typeface="Encode Sans Semi Condensed Light"/>
              <a:buChar char="■"/>
              <a:defRPr sz="2400">
                <a:solidFill>
                  <a:schemeClr val="dk1"/>
                </a:solidFill>
                <a:latin typeface="Encode Sans Semi Condensed Light"/>
                <a:ea typeface="Encode Sans Semi Condensed Light"/>
                <a:cs typeface="Encode Sans Semi Condensed Light"/>
                <a:sym typeface="Encode Sans Semi Condensed Light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696403" y="4673650"/>
            <a:ext cx="3330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buNone/>
              <a:defRPr sz="1500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lvl="1" algn="r" rtl="0">
              <a:buNone/>
              <a:defRPr sz="1500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lvl="2" algn="r" rtl="0">
              <a:buNone/>
              <a:defRPr sz="1500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lvl="3" algn="r" rtl="0">
              <a:buNone/>
              <a:defRPr sz="1500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lvl="4" algn="r" rtl="0">
              <a:buNone/>
              <a:defRPr sz="1500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lvl="5" algn="r" rtl="0">
              <a:buNone/>
              <a:defRPr sz="1500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lvl="6" algn="r" rtl="0">
              <a:buNone/>
              <a:defRPr sz="1500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lvl="7" algn="r" rtl="0">
              <a:buNone/>
              <a:defRPr sz="1500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lvl="8" algn="r" rtl="0">
              <a:buNone/>
              <a:defRPr sz="1500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4" r:id="rId5"/>
    <p:sldLayoutId id="2147483657" r:id="rId6"/>
  </p:sldLayoutIdLst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edu.google.com/intl/en_ALL/for-educators/product-guides/classroom/?modal_active=none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classroom.google.com/" TargetMode="External"/><Relationship Id="rId4" Type="http://schemas.openxmlformats.org/officeDocument/2006/relationships/hyperlink" Target="https://www.youtube.com/watch?v=QeJbAc36PcE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1" name="Google Shape;1571;p13"/>
          <p:cNvSpPr txBox="1">
            <a:spLocks noGrp="1"/>
          </p:cNvSpPr>
          <p:nvPr>
            <p:ph type="ctrTitle"/>
          </p:nvPr>
        </p:nvSpPr>
        <p:spPr>
          <a:xfrm>
            <a:off x="855300" y="2729541"/>
            <a:ext cx="7433400" cy="1836546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o-RO" dirty="0"/>
              <a:t>Classroom pentru predare, învățare, evaluare</a:t>
            </a:r>
            <a:endParaRPr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0" name="Google Shape;1600;p17"/>
          <p:cNvSpPr txBox="1">
            <a:spLocks noGrp="1"/>
          </p:cNvSpPr>
          <p:nvPr>
            <p:ph type="body" idx="1"/>
          </p:nvPr>
        </p:nvSpPr>
        <p:spPr>
          <a:xfrm>
            <a:off x="779100" y="946325"/>
            <a:ext cx="5134800" cy="3510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800"/>
              </a:spcAft>
              <a:buNone/>
            </a:pPr>
            <a:r>
              <a:rPr lang="ro-RO" dirty="0"/>
              <a:t>Cea mai mare barieră în calea educației digitale este mentalitatea că nu poate înlocui învățământul tradițional.</a:t>
            </a:r>
            <a:endParaRPr dirty="0"/>
          </a:p>
        </p:txBody>
      </p:sp>
      <p:sp>
        <p:nvSpPr>
          <p:cNvPr id="1601" name="Google Shape;1601;p17"/>
          <p:cNvSpPr txBox="1">
            <a:spLocks noGrp="1"/>
          </p:cNvSpPr>
          <p:nvPr>
            <p:ph type="sldNum" idx="12"/>
          </p:nvPr>
        </p:nvSpPr>
        <p:spPr>
          <a:xfrm>
            <a:off x="8696403" y="4673650"/>
            <a:ext cx="3330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10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4" name="Google Shape;1864;p36"/>
          <p:cNvSpPr txBox="1">
            <a:spLocks noGrp="1"/>
          </p:cNvSpPr>
          <p:nvPr>
            <p:ph type="title"/>
          </p:nvPr>
        </p:nvSpPr>
        <p:spPr>
          <a:xfrm>
            <a:off x="702900" y="760925"/>
            <a:ext cx="5660100" cy="471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o-RO" sz="3600" dirty="0"/>
              <a:t>Referințe suplimentare</a:t>
            </a:r>
            <a:endParaRPr sz="3600" dirty="0"/>
          </a:p>
        </p:txBody>
      </p:sp>
      <p:sp>
        <p:nvSpPr>
          <p:cNvPr id="1865" name="Google Shape;1865;p36"/>
          <p:cNvSpPr txBox="1">
            <a:spLocks noGrp="1"/>
          </p:cNvSpPr>
          <p:nvPr>
            <p:ph type="body" idx="1"/>
          </p:nvPr>
        </p:nvSpPr>
        <p:spPr>
          <a:xfrm>
            <a:off x="702899" y="1430148"/>
            <a:ext cx="5898791" cy="3033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⊹"/>
            </a:pPr>
            <a:r>
              <a:rPr lang="ro-RO" sz="2400" dirty="0">
                <a:hlinkClick r:id="rId3"/>
              </a:rPr>
              <a:t>Ghidul Google Classroom pentru profesori</a:t>
            </a:r>
            <a:endParaRPr lang="ro-RO" sz="2400" dirty="0"/>
          </a:p>
          <a:p>
            <a:pPr marL="45720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⊹"/>
            </a:pPr>
            <a:r>
              <a:rPr lang="en-US" sz="2400" dirty="0">
                <a:hlinkClick r:id="rId4"/>
              </a:rPr>
              <a:t>Google Classroom Ultimate Tutorial for Teachers in 2024</a:t>
            </a:r>
            <a:r>
              <a:rPr lang="ro-RO" sz="2400" dirty="0"/>
              <a:t> </a:t>
            </a:r>
          </a:p>
          <a:p>
            <a:pPr marL="45720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⊹"/>
            </a:pPr>
            <a:r>
              <a:rPr lang="ro-RO" sz="2400" dirty="0">
                <a:hlinkClick r:id="rId5"/>
              </a:rPr>
              <a:t>Platforma oficială Google Classroom</a:t>
            </a:r>
            <a:endParaRPr sz="2400" dirty="0"/>
          </a:p>
        </p:txBody>
      </p:sp>
      <p:sp>
        <p:nvSpPr>
          <p:cNvPr id="1866" name="Google Shape;1866;p36"/>
          <p:cNvSpPr txBox="1">
            <a:spLocks noGrp="1"/>
          </p:cNvSpPr>
          <p:nvPr>
            <p:ph type="sldNum" idx="12"/>
          </p:nvPr>
        </p:nvSpPr>
        <p:spPr>
          <a:xfrm>
            <a:off x="8696403" y="4673650"/>
            <a:ext cx="3330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11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3" name="Google Shape;1593;p16"/>
          <p:cNvSpPr txBox="1">
            <a:spLocks noGrp="1"/>
          </p:cNvSpPr>
          <p:nvPr>
            <p:ph type="ctrTitle"/>
          </p:nvPr>
        </p:nvSpPr>
        <p:spPr>
          <a:xfrm>
            <a:off x="1281021" y="1481217"/>
            <a:ext cx="5043575" cy="155171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o-RO" dirty="0"/>
              <a:t>Utilizarea Google Classroom în activitatea didactică</a:t>
            </a:r>
            <a:endParaRPr dirty="0"/>
          </a:p>
        </p:txBody>
      </p:sp>
      <p:sp>
        <p:nvSpPr>
          <p:cNvPr id="1594" name="Google Shape;1594;p16"/>
          <p:cNvSpPr txBox="1">
            <a:spLocks noGrp="1"/>
          </p:cNvSpPr>
          <p:nvPr>
            <p:ph type="subTitle" idx="1"/>
          </p:nvPr>
        </p:nvSpPr>
        <p:spPr>
          <a:xfrm>
            <a:off x="1281021" y="3032927"/>
            <a:ext cx="4738777" cy="1032163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800"/>
              </a:spcAft>
              <a:buNone/>
            </a:pPr>
            <a:r>
              <a:rPr lang="pt-BR" dirty="0"/>
              <a:t>O platformă digitală pentru </a:t>
            </a:r>
            <a:br>
              <a:rPr lang="ro-RO" dirty="0"/>
            </a:br>
            <a:r>
              <a:rPr lang="pt-BR" dirty="0"/>
              <a:t>o educație modernă</a:t>
            </a:r>
            <a:endParaRPr dirty="0"/>
          </a:p>
        </p:txBody>
      </p:sp>
      <p:sp>
        <p:nvSpPr>
          <p:cNvPr id="1595" name="Google Shape;1595;p16"/>
          <p:cNvSpPr txBox="1"/>
          <p:nvPr/>
        </p:nvSpPr>
        <p:spPr>
          <a:xfrm>
            <a:off x="0" y="1925150"/>
            <a:ext cx="1246500" cy="128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 b="1">
                <a:solidFill>
                  <a:schemeClr val="accent4"/>
                </a:solidFill>
                <a:latin typeface="Encode Sans Semi Condensed"/>
                <a:ea typeface="Encode Sans Semi Condensed"/>
                <a:cs typeface="Encode Sans Semi Condensed"/>
                <a:sym typeface="Encode Sans Semi Condensed"/>
              </a:rPr>
              <a:t>1</a:t>
            </a:r>
            <a:endParaRPr sz="7200" b="1">
              <a:solidFill>
                <a:schemeClr val="accent4"/>
              </a:solidFill>
              <a:latin typeface="Encode Sans Semi Condensed"/>
              <a:ea typeface="Encode Sans Semi Condensed"/>
              <a:cs typeface="Encode Sans Semi Condensed"/>
              <a:sym typeface="Encode Sans Semi Condensed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3">
          <a:extLst>
            <a:ext uri="{FF2B5EF4-FFF2-40B4-BE49-F238E27FC236}">
              <a16:creationId xmlns:a16="http://schemas.microsoft.com/office/drawing/2014/main" id="{ABD9FA5E-0E1C-42AB-67AE-684FC662AE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4" name="Google Shape;1764;p29">
            <a:extLst>
              <a:ext uri="{FF2B5EF4-FFF2-40B4-BE49-F238E27FC236}">
                <a16:creationId xmlns:a16="http://schemas.microsoft.com/office/drawing/2014/main" id="{B14BA0EA-58B6-1358-FE31-E9DE3F866D7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02900" y="760925"/>
            <a:ext cx="5660100" cy="471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o-RO" sz="3600" dirty="0"/>
              <a:t>AGENDA</a:t>
            </a:r>
            <a:endParaRPr sz="3600" dirty="0"/>
          </a:p>
        </p:txBody>
      </p:sp>
      <p:sp>
        <p:nvSpPr>
          <p:cNvPr id="1765" name="Google Shape;1765;p29">
            <a:extLst>
              <a:ext uri="{FF2B5EF4-FFF2-40B4-BE49-F238E27FC236}">
                <a16:creationId xmlns:a16="http://schemas.microsoft.com/office/drawing/2014/main" id="{3478D2BA-BCF6-C0EE-31A3-23BA724DB4C6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696403" y="4673650"/>
            <a:ext cx="3330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  <p:grpSp>
        <p:nvGrpSpPr>
          <p:cNvPr id="1766" name="Google Shape;1766;p29">
            <a:extLst>
              <a:ext uri="{FF2B5EF4-FFF2-40B4-BE49-F238E27FC236}">
                <a16:creationId xmlns:a16="http://schemas.microsoft.com/office/drawing/2014/main" id="{144F1D28-20E6-2C38-B7BC-7E20188B5428}"/>
              </a:ext>
            </a:extLst>
          </p:cNvPr>
          <p:cNvGrpSpPr/>
          <p:nvPr/>
        </p:nvGrpSpPr>
        <p:grpSpPr>
          <a:xfrm>
            <a:off x="52499" y="2651003"/>
            <a:ext cx="3040276" cy="1338140"/>
            <a:chOff x="1047099" y="2241353"/>
            <a:chExt cx="3040276" cy="1338140"/>
          </a:xfrm>
        </p:grpSpPr>
        <p:sp>
          <p:nvSpPr>
            <p:cNvPr id="1767" name="Google Shape;1767;p29">
              <a:extLst>
                <a:ext uri="{FF2B5EF4-FFF2-40B4-BE49-F238E27FC236}">
                  <a16:creationId xmlns:a16="http://schemas.microsoft.com/office/drawing/2014/main" id="{3770980B-A340-969D-82BA-2D1DC3060C4E}"/>
                </a:ext>
              </a:extLst>
            </p:cNvPr>
            <p:cNvSpPr/>
            <p:nvPr/>
          </p:nvSpPr>
          <p:spPr>
            <a:xfrm rot="2700000">
              <a:off x="2286374" y="1011412"/>
              <a:ext cx="561726" cy="304027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  <a:latin typeface="Encode Sans Semi Condensed"/>
                <a:ea typeface="Encode Sans Semi Condensed"/>
                <a:cs typeface="Encode Sans Semi Condensed"/>
                <a:sym typeface="Encode Sans Semi Condensed"/>
              </a:endParaRPr>
            </a:p>
          </p:txBody>
        </p:sp>
        <p:sp>
          <p:nvSpPr>
            <p:cNvPr id="1768" name="Google Shape;1768;p29">
              <a:extLst>
                <a:ext uri="{FF2B5EF4-FFF2-40B4-BE49-F238E27FC236}">
                  <a16:creationId xmlns:a16="http://schemas.microsoft.com/office/drawing/2014/main" id="{68DD6585-741E-B0AE-5290-A83F4F1E3A3C}"/>
                </a:ext>
              </a:extLst>
            </p:cNvPr>
            <p:cNvSpPr/>
            <p:nvPr/>
          </p:nvSpPr>
          <p:spPr>
            <a:xfrm>
              <a:off x="1510752" y="3205393"/>
              <a:ext cx="374100" cy="374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>
              <a:outerShdw dist="19050" dir="5400000" algn="tl" rotWithShape="0">
                <a:schemeClr val="dk1">
                  <a:alpha val="2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 b="1">
                  <a:solidFill>
                    <a:schemeClr val="accent2"/>
                  </a:solidFill>
                  <a:latin typeface="Encode Sans Semi Condensed"/>
                  <a:ea typeface="Encode Sans Semi Condensed"/>
                  <a:cs typeface="Encode Sans Semi Condensed"/>
                  <a:sym typeface="Encode Sans Semi Condensed"/>
                </a:rPr>
                <a:t>1</a:t>
              </a:r>
              <a:endParaRPr sz="1200" b="1">
                <a:solidFill>
                  <a:schemeClr val="accent2"/>
                </a:solidFill>
                <a:latin typeface="Encode Sans Semi Condensed"/>
                <a:ea typeface="Encode Sans Semi Condensed"/>
                <a:cs typeface="Encode Sans Semi Condensed"/>
                <a:sym typeface="Encode Sans Semi Condensed"/>
              </a:endParaRPr>
            </a:p>
          </p:txBody>
        </p:sp>
        <p:sp>
          <p:nvSpPr>
            <p:cNvPr id="1769" name="Google Shape;1769;p29">
              <a:extLst>
                <a:ext uri="{FF2B5EF4-FFF2-40B4-BE49-F238E27FC236}">
                  <a16:creationId xmlns:a16="http://schemas.microsoft.com/office/drawing/2014/main" id="{D415987B-CF39-A73F-CDDC-3E957A2FE92E}"/>
                </a:ext>
              </a:extLst>
            </p:cNvPr>
            <p:cNvSpPr txBox="1"/>
            <p:nvPr/>
          </p:nvSpPr>
          <p:spPr>
            <a:xfrm rot="-2700000">
              <a:off x="1501398" y="2241353"/>
              <a:ext cx="2332604" cy="39329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o-RO" b="1" dirty="0">
                  <a:solidFill>
                    <a:schemeClr val="dk1"/>
                  </a:solidFill>
                  <a:latin typeface="Encode Sans Semi Condensed"/>
                  <a:ea typeface="Encode Sans Semi Condensed"/>
                  <a:cs typeface="Encode Sans Semi Condensed"/>
                  <a:sym typeface="Encode Sans Semi Condensed"/>
                </a:rPr>
                <a:t>Ce este Google Classroom?</a:t>
              </a:r>
            </a:p>
          </p:txBody>
        </p:sp>
      </p:grpSp>
      <p:grpSp>
        <p:nvGrpSpPr>
          <p:cNvPr id="1771" name="Google Shape;1771;p29">
            <a:extLst>
              <a:ext uri="{FF2B5EF4-FFF2-40B4-BE49-F238E27FC236}">
                <a16:creationId xmlns:a16="http://schemas.microsoft.com/office/drawing/2014/main" id="{B91EB241-D4C2-939D-3BB9-9A0E2B0A9ADE}"/>
              </a:ext>
            </a:extLst>
          </p:cNvPr>
          <p:cNvGrpSpPr/>
          <p:nvPr/>
        </p:nvGrpSpPr>
        <p:grpSpPr>
          <a:xfrm>
            <a:off x="1558999" y="2650553"/>
            <a:ext cx="3040276" cy="1338590"/>
            <a:chOff x="2853415" y="2240903"/>
            <a:chExt cx="3040276" cy="1338590"/>
          </a:xfrm>
        </p:grpSpPr>
        <p:sp>
          <p:nvSpPr>
            <p:cNvPr id="1772" name="Google Shape;1772;p29">
              <a:extLst>
                <a:ext uri="{FF2B5EF4-FFF2-40B4-BE49-F238E27FC236}">
                  <a16:creationId xmlns:a16="http://schemas.microsoft.com/office/drawing/2014/main" id="{3C5FBC57-621A-4010-B8BF-9A341DBEFF37}"/>
                </a:ext>
              </a:extLst>
            </p:cNvPr>
            <p:cNvSpPr/>
            <p:nvPr/>
          </p:nvSpPr>
          <p:spPr>
            <a:xfrm rot="2700000">
              <a:off x="4092690" y="1011412"/>
              <a:ext cx="561726" cy="304027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  <a:latin typeface="Encode Sans Semi Condensed"/>
                <a:ea typeface="Encode Sans Semi Condensed"/>
                <a:cs typeface="Encode Sans Semi Condensed"/>
                <a:sym typeface="Encode Sans Semi Condensed"/>
              </a:endParaRPr>
            </a:p>
          </p:txBody>
        </p:sp>
        <p:sp>
          <p:nvSpPr>
            <p:cNvPr id="1773" name="Google Shape;1773;p29">
              <a:extLst>
                <a:ext uri="{FF2B5EF4-FFF2-40B4-BE49-F238E27FC236}">
                  <a16:creationId xmlns:a16="http://schemas.microsoft.com/office/drawing/2014/main" id="{7649016A-1A03-2C79-0030-9AE33DB3FA58}"/>
                </a:ext>
              </a:extLst>
            </p:cNvPr>
            <p:cNvSpPr/>
            <p:nvPr/>
          </p:nvSpPr>
          <p:spPr>
            <a:xfrm>
              <a:off x="3317069" y="3205393"/>
              <a:ext cx="374100" cy="374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>
              <a:outerShdw dist="19050" dir="5400000" algn="tl" rotWithShape="0">
                <a:schemeClr val="dk1">
                  <a:alpha val="2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 b="1">
                  <a:solidFill>
                    <a:schemeClr val="accent3"/>
                  </a:solidFill>
                  <a:latin typeface="Encode Sans Semi Condensed"/>
                  <a:ea typeface="Encode Sans Semi Condensed"/>
                  <a:cs typeface="Encode Sans Semi Condensed"/>
                  <a:sym typeface="Encode Sans Semi Condensed"/>
                </a:rPr>
                <a:t>2</a:t>
              </a:r>
              <a:endParaRPr sz="1200" b="1">
                <a:solidFill>
                  <a:schemeClr val="accent3"/>
                </a:solidFill>
                <a:latin typeface="Encode Sans Semi Condensed"/>
                <a:ea typeface="Encode Sans Semi Condensed"/>
                <a:cs typeface="Encode Sans Semi Condensed"/>
                <a:sym typeface="Encode Sans Semi Condensed"/>
              </a:endParaRPr>
            </a:p>
          </p:txBody>
        </p:sp>
        <p:sp>
          <p:nvSpPr>
            <p:cNvPr id="1774" name="Google Shape;1774;p29">
              <a:extLst>
                <a:ext uri="{FF2B5EF4-FFF2-40B4-BE49-F238E27FC236}">
                  <a16:creationId xmlns:a16="http://schemas.microsoft.com/office/drawing/2014/main" id="{E3C3D390-2BA8-A940-02FE-0E34BD18792F}"/>
                </a:ext>
              </a:extLst>
            </p:cNvPr>
            <p:cNvSpPr txBox="1"/>
            <p:nvPr/>
          </p:nvSpPr>
          <p:spPr>
            <a:xfrm rot="18900000">
              <a:off x="3306782" y="2240903"/>
              <a:ext cx="2333877" cy="39329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o-RO" b="1" dirty="0">
                  <a:solidFill>
                    <a:schemeClr val="dk1"/>
                  </a:solidFill>
                  <a:latin typeface="Encode Sans Semi Condensed"/>
                  <a:ea typeface="Encode Sans Semi Condensed"/>
                  <a:cs typeface="Encode Sans Semi Condensed"/>
                  <a:sym typeface="Encode Sans Semi Condensed"/>
                </a:rPr>
                <a:t>Facilități principale</a:t>
              </a:r>
              <a:endParaRPr lang="ro-RO" sz="900" b="1" dirty="0">
                <a:solidFill>
                  <a:schemeClr val="dk1"/>
                </a:solidFill>
                <a:latin typeface="Encode Sans Semi Condensed"/>
                <a:ea typeface="Encode Sans Semi Condensed"/>
                <a:cs typeface="Encode Sans Semi Condensed"/>
                <a:sym typeface="Encode Sans Semi Condensed"/>
              </a:endParaRPr>
            </a:p>
          </p:txBody>
        </p:sp>
      </p:grpSp>
      <p:grpSp>
        <p:nvGrpSpPr>
          <p:cNvPr id="1776" name="Google Shape;1776;p29">
            <a:extLst>
              <a:ext uri="{FF2B5EF4-FFF2-40B4-BE49-F238E27FC236}">
                <a16:creationId xmlns:a16="http://schemas.microsoft.com/office/drawing/2014/main" id="{426E72FC-0A52-7091-068F-AF7D613D989E}"/>
              </a:ext>
            </a:extLst>
          </p:cNvPr>
          <p:cNvGrpSpPr/>
          <p:nvPr/>
        </p:nvGrpSpPr>
        <p:grpSpPr>
          <a:xfrm>
            <a:off x="3065499" y="2647853"/>
            <a:ext cx="3040276" cy="1341290"/>
            <a:chOff x="4669529" y="2238203"/>
            <a:chExt cx="3040276" cy="1341290"/>
          </a:xfrm>
        </p:grpSpPr>
        <p:sp>
          <p:nvSpPr>
            <p:cNvPr id="1777" name="Google Shape;1777;p29">
              <a:extLst>
                <a:ext uri="{FF2B5EF4-FFF2-40B4-BE49-F238E27FC236}">
                  <a16:creationId xmlns:a16="http://schemas.microsoft.com/office/drawing/2014/main" id="{13A2DB3A-F200-C758-3806-587DB2E60D5F}"/>
                </a:ext>
              </a:extLst>
            </p:cNvPr>
            <p:cNvSpPr/>
            <p:nvPr/>
          </p:nvSpPr>
          <p:spPr>
            <a:xfrm rot="2700000">
              <a:off x="5908804" y="1011412"/>
              <a:ext cx="561726" cy="3040276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  <a:latin typeface="Encode Sans Semi Condensed"/>
                <a:ea typeface="Encode Sans Semi Condensed"/>
                <a:cs typeface="Encode Sans Semi Condensed"/>
                <a:sym typeface="Encode Sans Semi Condensed"/>
              </a:endParaRPr>
            </a:p>
          </p:txBody>
        </p:sp>
        <p:sp>
          <p:nvSpPr>
            <p:cNvPr id="1778" name="Google Shape;1778;p29">
              <a:extLst>
                <a:ext uri="{FF2B5EF4-FFF2-40B4-BE49-F238E27FC236}">
                  <a16:creationId xmlns:a16="http://schemas.microsoft.com/office/drawing/2014/main" id="{F05EC2FE-7678-F102-6D3F-7ECE627CD4C5}"/>
                </a:ext>
              </a:extLst>
            </p:cNvPr>
            <p:cNvSpPr/>
            <p:nvPr/>
          </p:nvSpPr>
          <p:spPr>
            <a:xfrm>
              <a:off x="5133182" y="3205393"/>
              <a:ext cx="374100" cy="374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>
              <a:outerShdw dist="19050" dir="5400000" algn="tl" rotWithShape="0">
                <a:schemeClr val="dk1">
                  <a:alpha val="18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 b="1">
                  <a:solidFill>
                    <a:schemeClr val="accent4"/>
                  </a:solidFill>
                  <a:latin typeface="Encode Sans Semi Condensed"/>
                  <a:ea typeface="Encode Sans Semi Condensed"/>
                  <a:cs typeface="Encode Sans Semi Condensed"/>
                  <a:sym typeface="Encode Sans Semi Condensed"/>
                </a:rPr>
                <a:t>3</a:t>
              </a:r>
              <a:endParaRPr sz="1200" b="1">
                <a:solidFill>
                  <a:schemeClr val="accent4"/>
                </a:solidFill>
                <a:latin typeface="Encode Sans Semi Condensed"/>
                <a:ea typeface="Encode Sans Semi Condensed"/>
                <a:cs typeface="Encode Sans Semi Condensed"/>
                <a:sym typeface="Encode Sans Semi Condensed"/>
              </a:endParaRPr>
            </a:p>
          </p:txBody>
        </p:sp>
        <p:sp>
          <p:nvSpPr>
            <p:cNvPr id="1779" name="Google Shape;1779;p29">
              <a:extLst>
                <a:ext uri="{FF2B5EF4-FFF2-40B4-BE49-F238E27FC236}">
                  <a16:creationId xmlns:a16="http://schemas.microsoft.com/office/drawing/2014/main" id="{4971E9B4-AAB6-E9B5-331B-8C9F7E4C4B98}"/>
                </a:ext>
              </a:extLst>
            </p:cNvPr>
            <p:cNvSpPr txBox="1"/>
            <p:nvPr/>
          </p:nvSpPr>
          <p:spPr>
            <a:xfrm rot="18900000">
              <a:off x="5116159" y="2238203"/>
              <a:ext cx="2341513" cy="39329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o-RO" b="1" dirty="0">
                  <a:solidFill>
                    <a:schemeClr val="dk1"/>
                  </a:solidFill>
                  <a:latin typeface="Encode Sans Semi Condensed"/>
                  <a:ea typeface="Encode Sans Semi Condensed"/>
                  <a:cs typeface="Encode Sans Semi Condensed"/>
                  <a:sym typeface="Encode Sans Semi Condensed"/>
                </a:rPr>
                <a:t>Avantajele utilizării </a:t>
              </a:r>
            </a:p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o-RO" b="1" dirty="0">
                  <a:solidFill>
                    <a:schemeClr val="dk1"/>
                  </a:solidFill>
                  <a:latin typeface="Encode Sans Semi Condensed"/>
                  <a:ea typeface="Encode Sans Semi Condensed"/>
                  <a:cs typeface="Encode Sans Semi Condensed"/>
                  <a:sym typeface="Encode Sans Semi Condensed"/>
                </a:rPr>
                <a:t>Google Classroom</a:t>
              </a:r>
              <a:endParaRPr lang="ro-RO" sz="900" b="1" dirty="0">
                <a:solidFill>
                  <a:schemeClr val="dk1"/>
                </a:solidFill>
                <a:latin typeface="Encode Sans Semi Condensed"/>
                <a:ea typeface="Encode Sans Semi Condensed"/>
                <a:cs typeface="Encode Sans Semi Condensed"/>
                <a:sym typeface="Encode Sans Semi Condensed"/>
              </a:endParaRPr>
            </a:p>
          </p:txBody>
        </p:sp>
      </p:grpSp>
      <p:grpSp>
        <p:nvGrpSpPr>
          <p:cNvPr id="2" name="Google Shape;1766;p29">
            <a:extLst>
              <a:ext uri="{FF2B5EF4-FFF2-40B4-BE49-F238E27FC236}">
                <a16:creationId xmlns:a16="http://schemas.microsoft.com/office/drawing/2014/main" id="{05BD53EB-9926-F8B4-D402-5E7D0033D374}"/>
              </a:ext>
            </a:extLst>
          </p:cNvPr>
          <p:cNvGrpSpPr/>
          <p:nvPr/>
        </p:nvGrpSpPr>
        <p:grpSpPr>
          <a:xfrm>
            <a:off x="4572000" y="2651003"/>
            <a:ext cx="3040276" cy="1338140"/>
            <a:chOff x="1047099" y="2241353"/>
            <a:chExt cx="3040276" cy="1338140"/>
          </a:xfrm>
        </p:grpSpPr>
        <p:sp>
          <p:nvSpPr>
            <p:cNvPr id="3" name="Google Shape;1767;p29">
              <a:extLst>
                <a:ext uri="{FF2B5EF4-FFF2-40B4-BE49-F238E27FC236}">
                  <a16:creationId xmlns:a16="http://schemas.microsoft.com/office/drawing/2014/main" id="{1AA32AE9-A910-BBC9-60B7-2341013D7521}"/>
                </a:ext>
              </a:extLst>
            </p:cNvPr>
            <p:cNvSpPr/>
            <p:nvPr/>
          </p:nvSpPr>
          <p:spPr>
            <a:xfrm rot="2700000">
              <a:off x="2286374" y="1011412"/>
              <a:ext cx="561726" cy="3040276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25000"/>
                <a:lumOff val="7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  <a:latin typeface="Encode Sans Semi Condensed"/>
                <a:ea typeface="Encode Sans Semi Condensed"/>
                <a:cs typeface="Encode Sans Semi Condensed"/>
                <a:sym typeface="Encode Sans Semi Condensed"/>
              </a:endParaRPr>
            </a:p>
          </p:txBody>
        </p:sp>
        <p:sp>
          <p:nvSpPr>
            <p:cNvPr id="4" name="Google Shape;1768;p29">
              <a:extLst>
                <a:ext uri="{FF2B5EF4-FFF2-40B4-BE49-F238E27FC236}">
                  <a16:creationId xmlns:a16="http://schemas.microsoft.com/office/drawing/2014/main" id="{9F30F5D5-CDFE-C7F0-7C90-E4B15C394650}"/>
                </a:ext>
              </a:extLst>
            </p:cNvPr>
            <p:cNvSpPr/>
            <p:nvPr/>
          </p:nvSpPr>
          <p:spPr>
            <a:xfrm>
              <a:off x="1510752" y="3205393"/>
              <a:ext cx="374100" cy="374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>
              <a:outerShdw dist="19050" dir="5400000" algn="tl" rotWithShape="0">
                <a:schemeClr val="dk1">
                  <a:alpha val="2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o-RO" sz="1200" b="1" dirty="0">
                  <a:solidFill>
                    <a:schemeClr val="accent2"/>
                  </a:solidFill>
                  <a:latin typeface="Encode Sans Semi Condensed"/>
                  <a:ea typeface="Encode Sans Semi Condensed"/>
                  <a:cs typeface="Encode Sans Semi Condensed"/>
                  <a:sym typeface="Encode Sans Semi Condensed"/>
                </a:rPr>
                <a:t>4</a:t>
              </a:r>
              <a:endParaRPr sz="1200" b="1" dirty="0">
                <a:solidFill>
                  <a:schemeClr val="accent2"/>
                </a:solidFill>
                <a:latin typeface="Encode Sans Semi Condensed"/>
                <a:ea typeface="Encode Sans Semi Condensed"/>
                <a:cs typeface="Encode Sans Semi Condensed"/>
                <a:sym typeface="Encode Sans Semi Condensed"/>
              </a:endParaRPr>
            </a:p>
          </p:txBody>
        </p:sp>
        <p:sp>
          <p:nvSpPr>
            <p:cNvPr id="5" name="Google Shape;1769;p29">
              <a:extLst>
                <a:ext uri="{FF2B5EF4-FFF2-40B4-BE49-F238E27FC236}">
                  <a16:creationId xmlns:a16="http://schemas.microsoft.com/office/drawing/2014/main" id="{9BE44E5C-1386-EBB3-5709-271901EBC3A6}"/>
                </a:ext>
              </a:extLst>
            </p:cNvPr>
            <p:cNvSpPr txBox="1"/>
            <p:nvPr/>
          </p:nvSpPr>
          <p:spPr>
            <a:xfrm rot="-2700000">
              <a:off x="1501398" y="2241353"/>
              <a:ext cx="2332604" cy="39329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o-RO" b="1" dirty="0">
                  <a:solidFill>
                    <a:schemeClr val="dk1"/>
                  </a:solidFill>
                  <a:latin typeface="Encode Sans Semi Condensed"/>
                  <a:ea typeface="Encode Sans Semi Condensed"/>
                  <a:cs typeface="Encode Sans Semi Condensed"/>
                  <a:sym typeface="Encode Sans Semi Condensed"/>
                </a:rPr>
                <a:t>Dezavantajele utilizării Google Classroom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256123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2">
          <a:extLst>
            <a:ext uri="{FF2B5EF4-FFF2-40B4-BE49-F238E27FC236}">
              <a16:creationId xmlns:a16="http://schemas.microsoft.com/office/drawing/2014/main" id="{5C047B87-817A-9809-3D9D-DDA8018F17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9" name="Google Shape;1619;p19">
            <a:extLst>
              <a:ext uri="{FF2B5EF4-FFF2-40B4-BE49-F238E27FC236}">
                <a16:creationId xmlns:a16="http://schemas.microsoft.com/office/drawing/2014/main" id="{814F1EB9-6405-950C-5F4C-ACF05AFAEEA0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696403" y="4673650"/>
            <a:ext cx="3330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  <p:sp>
        <p:nvSpPr>
          <p:cNvPr id="4" name="Google Shape;1864;p36">
            <a:extLst>
              <a:ext uri="{FF2B5EF4-FFF2-40B4-BE49-F238E27FC236}">
                <a16:creationId xmlns:a16="http://schemas.microsoft.com/office/drawing/2014/main" id="{EB733A3B-8323-C91E-65DD-62976C07A7D6}"/>
              </a:ext>
            </a:extLst>
          </p:cNvPr>
          <p:cNvSpPr txBox="1">
            <a:spLocks/>
          </p:cNvSpPr>
          <p:nvPr/>
        </p:nvSpPr>
        <p:spPr>
          <a:xfrm>
            <a:off x="702900" y="1245833"/>
            <a:ext cx="5660100" cy="471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o-RO" sz="3600" b="1" dirty="0">
                <a:solidFill>
                  <a:schemeClr val="accent1"/>
                </a:solidFill>
                <a:latin typeface="Amatic SC"/>
                <a:cs typeface="Amatic SC"/>
              </a:rPr>
              <a:t>Ce este </a:t>
            </a:r>
            <a:r>
              <a:rPr lang="ro-RO" sz="3600" b="1" dirty="0">
                <a:solidFill>
                  <a:schemeClr val="accent1"/>
                </a:solidFill>
                <a:latin typeface="Amatic SC"/>
                <a:cs typeface="Amatic SC"/>
                <a:sym typeface="Amatic SC"/>
              </a:rPr>
              <a:t>Google</a:t>
            </a:r>
            <a:r>
              <a:rPr lang="ro-RO" sz="3600" b="1" dirty="0">
                <a:solidFill>
                  <a:schemeClr val="accent1"/>
                </a:solidFill>
                <a:latin typeface="Amatic SC"/>
                <a:cs typeface="Amatic SC"/>
              </a:rPr>
              <a:t> Classroom?</a:t>
            </a:r>
          </a:p>
        </p:txBody>
      </p:sp>
      <p:sp>
        <p:nvSpPr>
          <p:cNvPr id="5" name="Google Shape;1865;p36">
            <a:extLst>
              <a:ext uri="{FF2B5EF4-FFF2-40B4-BE49-F238E27FC236}">
                <a16:creationId xmlns:a16="http://schemas.microsoft.com/office/drawing/2014/main" id="{4D9DFCFF-6177-2644-07EE-89A5D0F5F607}"/>
              </a:ext>
            </a:extLst>
          </p:cNvPr>
          <p:cNvSpPr txBox="1">
            <a:spLocks/>
          </p:cNvSpPr>
          <p:nvPr/>
        </p:nvSpPr>
        <p:spPr>
          <a:xfrm>
            <a:off x="702899" y="1717132"/>
            <a:ext cx="7554409" cy="3426367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457200" indent="-381000">
              <a:lnSpc>
                <a:spcPct val="115000"/>
              </a:lnSpc>
              <a:spcBef>
                <a:spcPts val="800"/>
              </a:spcBef>
              <a:buSzPts val="2400"/>
              <a:buFont typeface="Arial"/>
              <a:buChar char="⊹"/>
            </a:pPr>
            <a:r>
              <a:rPr lang="ro-RO" sz="2400" dirty="0">
                <a:solidFill>
                  <a:schemeClr val="dk1"/>
                </a:solidFill>
                <a:latin typeface="Encode Sans Semi Condensed Light"/>
                <a:sym typeface="Encode Sans Semi Condensed Light"/>
              </a:rPr>
              <a:t>Google</a:t>
            </a:r>
            <a:r>
              <a:rPr lang="ro-RO" sz="2400" dirty="0">
                <a:solidFill>
                  <a:schemeClr val="dk1"/>
                </a:solidFill>
                <a:latin typeface="Encode Sans Semi Condensed Light"/>
              </a:rPr>
              <a:t> Classroom este o platformă educațională gratuită oferită de Google.</a:t>
            </a:r>
          </a:p>
          <a:p>
            <a:pPr marL="457200" indent="-381000">
              <a:lnSpc>
                <a:spcPct val="115000"/>
              </a:lnSpc>
              <a:spcBef>
                <a:spcPts val="800"/>
              </a:spcBef>
              <a:buSzPts val="2400"/>
              <a:buFont typeface="Arial"/>
              <a:buChar char="⊹"/>
            </a:pPr>
            <a:r>
              <a:rPr lang="ro-RO" sz="2400" dirty="0">
                <a:solidFill>
                  <a:schemeClr val="dk1"/>
                </a:solidFill>
                <a:latin typeface="Encode Sans Semi Condensed Light"/>
              </a:rPr>
              <a:t>Permite crearea și gestionarea cursurilor în format digital.</a:t>
            </a:r>
          </a:p>
          <a:p>
            <a:pPr marL="457200" indent="-381000">
              <a:lnSpc>
                <a:spcPct val="115000"/>
              </a:lnSpc>
              <a:spcBef>
                <a:spcPts val="800"/>
              </a:spcBef>
              <a:buSzPts val="2400"/>
              <a:buFont typeface="Arial"/>
              <a:buChar char="⊹"/>
            </a:pPr>
            <a:r>
              <a:rPr lang="ro-RO" sz="2400" dirty="0">
                <a:solidFill>
                  <a:schemeClr val="dk1"/>
                </a:solidFill>
                <a:latin typeface="Encode Sans Semi Condensed Light"/>
              </a:rPr>
              <a:t>Integrare cu alte aplicații din Google </a:t>
            </a:r>
            <a:r>
              <a:rPr lang="ro-RO" sz="2400" dirty="0" err="1">
                <a:solidFill>
                  <a:schemeClr val="dk1"/>
                </a:solidFill>
                <a:latin typeface="Encode Sans Semi Condensed Light"/>
              </a:rPr>
              <a:t>Workspace</a:t>
            </a:r>
            <a:r>
              <a:rPr lang="ro-RO" sz="2400" dirty="0">
                <a:solidFill>
                  <a:schemeClr val="dk1"/>
                </a:solidFill>
                <a:latin typeface="Encode Sans Semi Condensed Light"/>
              </a:rPr>
              <a:t> (</a:t>
            </a:r>
            <a:r>
              <a:rPr lang="ro-RO" sz="2400" dirty="0" err="1">
                <a:solidFill>
                  <a:schemeClr val="dk1"/>
                </a:solidFill>
                <a:latin typeface="Encode Sans Semi Condensed Light"/>
              </a:rPr>
              <a:t>Docs</a:t>
            </a:r>
            <a:r>
              <a:rPr lang="ro-RO" sz="2400" dirty="0">
                <a:solidFill>
                  <a:schemeClr val="dk1"/>
                </a:solidFill>
                <a:latin typeface="Encode Sans Semi Condensed Light"/>
              </a:rPr>
              <a:t>, </a:t>
            </a:r>
            <a:r>
              <a:rPr lang="ro-RO" sz="2400" dirty="0" err="1">
                <a:solidFill>
                  <a:schemeClr val="dk1"/>
                </a:solidFill>
                <a:latin typeface="Encode Sans Semi Condensed Light"/>
              </a:rPr>
              <a:t>Slides</a:t>
            </a:r>
            <a:r>
              <a:rPr lang="ro-RO" sz="2400" dirty="0">
                <a:solidFill>
                  <a:schemeClr val="dk1"/>
                </a:solidFill>
                <a:latin typeface="Encode Sans Semi Condensed Light"/>
              </a:rPr>
              <a:t>, </a:t>
            </a:r>
            <a:r>
              <a:rPr lang="ro-RO" sz="2400" dirty="0" err="1">
                <a:solidFill>
                  <a:schemeClr val="dk1"/>
                </a:solidFill>
                <a:latin typeface="Encode Sans Semi Condensed Light"/>
              </a:rPr>
              <a:t>Meet</a:t>
            </a:r>
            <a:r>
              <a:rPr lang="ro-RO" sz="2400" dirty="0">
                <a:solidFill>
                  <a:schemeClr val="dk1"/>
                </a:solidFill>
                <a:latin typeface="Encode Sans Semi Condensed Light"/>
              </a:rPr>
              <a:t>, etc.).</a:t>
            </a:r>
          </a:p>
          <a:p>
            <a:pPr marL="457200" indent="-381000">
              <a:lnSpc>
                <a:spcPct val="115000"/>
              </a:lnSpc>
              <a:spcBef>
                <a:spcPts val="800"/>
              </a:spcBef>
              <a:buSzPts val="2400"/>
              <a:buFont typeface="Arial"/>
              <a:buChar char="⊹"/>
            </a:pPr>
            <a:r>
              <a:rPr lang="ro-RO" sz="2400" dirty="0">
                <a:solidFill>
                  <a:schemeClr val="dk1"/>
                </a:solidFill>
                <a:latin typeface="Encode Sans Semi Condensed Light"/>
              </a:rPr>
              <a:t>Accesibilă de pe orice dispozitiv conectat la Internet (laptop, tabletă, </a:t>
            </a:r>
            <a:r>
              <a:rPr lang="ro-RO" sz="2400" dirty="0" err="1">
                <a:solidFill>
                  <a:schemeClr val="dk1"/>
                </a:solidFill>
                <a:latin typeface="Encode Sans Semi Condensed Light"/>
              </a:rPr>
              <a:t>smartphone</a:t>
            </a:r>
            <a:r>
              <a:rPr lang="ro-RO" sz="2400" dirty="0">
                <a:solidFill>
                  <a:schemeClr val="dk1"/>
                </a:solidFill>
                <a:latin typeface="Encode Sans Semi Condensed Light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11984600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2">
          <a:extLst>
            <a:ext uri="{FF2B5EF4-FFF2-40B4-BE49-F238E27FC236}">
              <a16:creationId xmlns:a16="http://schemas.microsoft.com/office/drawing/2014/main" id="{C06272E2-4C2F-2632-9EDD-798199307F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9" name="Google Shape;1619;p19">
            <a:extLst>
              <a:ext uri="{FF2B5EF4-FFF2-40B4-BE49-F238E27FC236}">
                <a16:creationId xmlns:a16="http://schemas.microsoft.com/office/drawing/2014/main" id="{F79B965B-AEF0-B5B6-F347-19EC33FCFE7A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696403" y="4673650"/>
            <a:ext cx="3330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  <p:sp>
        <p:nvSpPr>
          <p:cNvPr id="4" name="Google Shape;1864;p36">
            <a:extLst>
              <a:ext uri="{FF2B5EF4-FFF2-40B4-BE49-F238E27FC236}">
                <a16:creationId xmlns:a16="http://schemas.microsoft.com/office/drawing/2014/main" id="{388BE44B-A8E0-F169-64E3-0F0CBF262A6A}"/>
              </a:ext>
            </a:extLst>
          </p:cNvPr>
          <p:cNvSpPr txBox="1">
            <a:spLocks/>
          </p:cNvSpPr>
          <p:nvPr/>
        </p:nvSpPr>
        <p:spPr>
          <a:xfrm>
            <a:off x="702900" y="1245833"/>
            <a:ext cx="5660100" cy="471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o-RO" sz="3400" b="1" dirty="0">
                <a:solidFill>
                  <a:schemeClr val="accent1"/>
                </a:solidFill>
                <a:latin typeface="Amatic SC"/>
                <a:cs typeface="Amatic SC"/>
              </a:rPr>
              <a:t> </a:t>
            </a:r>
            <a:r>
              <a:rPr lang="ro-RO" sz="3600" b="1" dirty="0">
                <a:solidFill>
                  <a:schemeClr val="accent1"/>
                </a:solidFill>
                <a:latin typeface="Amatic SC"/>
                <a:cs typeface="Amatic SC"/>
              </a:rPr>
              <a:t>Facilități principale</a:t>
            </a:r>
            <a:endParaRPr lang="ro-RO" sz="3400" b="1" dirty="0">
              <a:solidFill>
                <a:schemeClr val="accent1"/>
              </a:solidFill>
              <a:latin typeface="Amatic SC"/>
              <a:cs typeface="Amatic SC"/>
            </a:endParaRPr>
          </a:p>
        </p:txBody>
      </p:sp>
      <p:sp>
        <p:nvSpPr>
          <p:cNvPr id="5" name="Google Shape;1865;p36">
            <a:extLst>
              <a:ext uri="{FF2B5EF4-FFF2-40B4-BE49-F238E27FC236}">
                <a16:creationId xmlns:a16="http://schemas.microsoft.com/office/drawing/2014/main" id="{CB568C1E-0CA6-B8FC-92C8-1494E291ADD0}"/>
              </a:ext>
            </a:extLst>
          </p:cNvPr>
          <p:cNvSpPr txBox="1">
            <a:spLocks/>
          </p:cNvSpPr>
          <p:nvPr/>
        </p:nvSpPr>
        <p:spPr>
          <a:xfrm>
            <a:off x="702899" y="1794163"/>
            <a:ext cx="7554409" cy="3027219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533400" indent="-457200">
              <a:lnSpc>
                <a:spcPct val="115000"/>
              </a:lnSpc>
              <a:spcBef>
                <a:spcPts val="800"/>
              </a:spcBef>
              <a:buSzPts val="2400"/>
              <a:buFont typeface="+mj-lt"/>
              <a:buAutoNum type="arabicPeriod"/>
            </a:pPr>
            <a:r>
              <a:rPr lang="ro-RO" sz="2400" b="1" dirty="0">
                <a:solidFill>
                  <a:schemeClr val="dk1"/>
                </a:solidFill>
                <a:latin typeface="Encode Sans Semi Condensed Light"/>
                <a:sym typeface="Encode Sans Semi Condensed Light"/>
              </a:rPr>
              <a:t>Creare cursuri: </a:t>
            </a:r>
            <a:r>
              <a:rPr lang="ro-RO" sz="2400" dirty="0">
                <a:solidFill>
                  <a:schemeClr val="dk1"/>
                </a:solidFill>
                <a:latin typeface="Encode Sans Semi Condensed Light"/>
                <a:sym typeface="Encode Sans Semi Condensed Light"/>
              </a:rPr>
              <a:t>Configurarea cursurilor online cu acces pentru elevi și profesori.</a:t>
            </a:r>
          </a:p>
          <a:p>
            <a:pPr marL="533400" indent="-457200">
              <a:lnSpc>
                <a:spcPct val="115000"/>
              </a:lnSpc>
              <a:spcBef>
                <a:spcPts val="800"/>
              </a:spcBef>
              <a:buSzPts val="2400"/>
              <a:buFont typeface="+mj-lt"/>
              <a:buAutoNum type="arabicPeriod"/>
            </a:pPr>
            <a:r>
              <a:rPr lang="ro-RO" sz="2400" b="1" dirty="0">
                <a:solidFill>
                  <a:schemeClr val="dk1"/>
                </a:solidFill>
                <a:latin typeface="Encode Sans Semi Condensed Light"/>
                <a:sym typeface="Encode Sans Semi Condensed Light"/>
              </a:rPr>
              <a:t>Teme și evaluări: </a:t>
            </a:r>
            <a:r>
              <a:rPr lang="ro-RO" sz="2400" dirty="0">
                <a:solidFill>
                  <a:schemeClr val="dk1"/>
                </a:solidFill>
                <a:latin typeface="Encode Sans Semi Condensed Light"/>
                <a:sym typeface="Encode Sans Semi Condensed Light"/>
              </a:rPr>
              <a:t>Crearea, atribuirea și evaluarea temelor direct pe platformă.</a:t>
            </a:r>
          </a:p>
          <a:p>
            <a:pPr marL="533400" indent="-457200">
              <a:lnSpc>
                <a:spcPct val="115000"/>
              </a:lnSpc>
              <a:spcBef>
                <a:spcPts val="800"/>
              </a:spcBef>
              <a:buSzPts val="2400"/>
              <a:buFont typeface="+mj-lt"/>
              <a:buAutoNum type="arabicPeriod"/>
            </a:pPr>
            <a:r>
              <a:rPr lang="ro-RO" sz="2400" b="1" dirty="0">
                <a:solidFill>
                  <a:schemeClr val="dk1"/>
                </a:solidFill>
                <a:latin typeface="Encode Sans Semi Condensed Light"/>
                <a:sym typeface="Encode Sans Semi Condensed Light"/>
              </a:rPr>
              <a:t>Comunicare eficientă: </a:t>
            </a:r>
            <a:r>
              <a:rPr lang="ro-RO" sz="2400" dirty="0">
                <a:solidFill>
                  <a:schemeClr val="dk1"/>
                </a:solidFill>
                <a:latin typeface="Encode Sans Semi Condensed Light"/>
                <a:sym typeface="Encode Sans Semi Condensed Light"/>
              </a:rPr>
              <a:t>Utilizarea secțiunii </a:t>
            </a:r>
            <a:r>
              <a:rPr lang="ro-RO" sz="2400" dirty="0" err="1">
                <a:solidFill>
                  <a:schemeClr val="dk1"/>
                </a:solidFill>
                <a:latin typeface="Encode Sans Semi Condensed Light"/>
                <a:sym typeface="Encode Sans Semi Condensed Light"/>
              </a:rPr>
              <a:t>Stream</a:t>
            </a:r>
            <a:r>
              <a:rPr lang="ro-RO" sz="2400" dirty="0">
                <a:solidFill>
                  <a:schemeClr val="dk1"/>
                </a:solidFill>
                <a:latin typeface="Encode Sans Semi Condensed Light"/>
                <a:sym typeface="Encode Sans Semi Condensed Light"/>
              </a:rPr>
              <a:t> (Flux) pentru anunțuri și comunicare.</a:t>
            </a:r>
          </a:p>
        </p:txBody>
      </p:sp>
    </p:spTree>
    <p:extLst>
      <p:ext uri="{BB962C8B-B14F-4D97-AF65-F5344CB8AC3E}">
        <p14:creationId xmlns:p14="http://schemas.microsoft.com/office/powerpoint/2010/main" val="24905322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2">
          <a:extLst>
            <a:ext uri="{FF2B5EF4-FFF2-40B4-BE49-F238E27FC236}">
              <a16:creationId xmlns:a16="http://schemas.microsoft.com/office/drawing/2014/main" id="{28635FC0-84CB-45D5-EB69-9C2CA9EF9E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9" name="Google Shape;1619;p19">
            <a:extLst>
              <a:ext uri="{FF2B5EF4-FFF2-40B4-BE49-F238E27FC236}">
                <a16:creationId xmlns:a16="http://schemas.microsoft.com/office/drawing/2014/main" id="{BA37024C-995F-4AE2-A240-05FEB641AC42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696403" y="4673650"/>
            <a:ext cx="3330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  <p:sp>
        <p:nvSpPr>
          <p:cNvPr id="5" name="Google Shape;1865;p36">
            <a:extLst>
              <a:ext uri="{FF2B5EF4-FFF2-40B4-BE49-F238E27FC236}">
                <a16:creationId xmlns:a16="http://schemas.microsoft.com/office/drawing/2014/main" id="{BCBDD7BE-68D3-5BB1-38B2-495F314D9ACA}"/>
              </a:ext>
            </a:extLst>
          </p:cNvPr>
          <p:cNvSpPr txBox="1">
            <a:spLocks/>
          </p:cNvSpPr>
          <p:nvPr/>
        </p:nvSpPr>
        <p:spPr>
          <a:xfrm>
            <a:off x="702899" y="1371600"/>
            <a:ext cx="7738201" cy="3415145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533400" indent="-457200">
              <a:lnSpc>
                <a:spcPct val="115000"/>
              </a:lnSpc>
              <a:spcBef>
                <a:spcPts val="800"/>
              </a:spcBef>
              <a:buSzPts val="2400"/>
              <a:buFont typeface="+mj-lt"/>
              <a:buAutoNum type="arabicPeriod" startAt="4"/>
            </a:pPr>
            <a:r>
              <a:rPr lang="ro-RO" sz="2400" b="1" dirty="0">
                <a:solidFill>
                  <a:schemeClr val="dk1"/>
                </a:solidFill>
                <a:latin typeface="Encode Sans Semi Condensed Light"/>
                <a:sym typeface="Encode Sans Semi Condensed Light"/>
              </a:rPr>
              <a:t>Feedback personalizat: </a:t>
            </a:r>
            <a:r>
              <a:rPr lang="ro-RO" sz="2400" dirty="0">
                <a:solidFill>
                  <a:schemeClr val="dk1"/>
                </a:solidFill>
                <a:latin typeface="Encode Sans Semi Condensed Light"/>
                <a:sym typeface="Encode Sans Semi Condensed Light"/>
              </a:rPr>
              <a:t>Oferirea de feedback în timp real elevilor.</a:t>
            </a:r>
          </a:p>
          <a:p>
            <a:pPr marL="533400" indent="-457200">
              <a:lnSpc>
                <a:spcPct val="115000"/>
              </a:lnSpc>
              <a:spcBef>
                <a:spcPts val="800"/>
              </a:spcBef>
              <a:buSzPts val="2400"/>
              <a:buFont typeface="+mj-lt"/>
              <a:buAutoNum type="arabicPeriod" startAt="4"/>
            </a:pPr>
            <a:r>
              <a:rPr lang="ro-RO" sz="2400" b="1" dirty="0">
                <a:solidFill>
                  <a:schemeClr val="dk1"/>
                </a:solidFill>
                <a:latin typeface="Encode Sans Semi Condensed Light"/>
                <a:sym typeface="Encode Sans Semi Condensed Light"/>
              </a:rPr>
              <a:t>Integrare cu Google </a:t>
            </a:r>
            <a:r>
              <a:rPr lang="ro-RO" sz="2400" b="1" dirty="0" err="1">
                <a:solidFill>
                  <a:schemeClr val="dk1"/>
                </a:solidFill>
                <a:latin typeface="Encode Sans Semi Condensed Light"/>
                <a:sym typeface="Encode Sans Semi Condensed Light"/>
              </a:rPr>
              <a:t>Meet</a:t>
            </a:r>
            <a:r>
              <a:rPr lang="ro-RO" sz="2400" b="1" dirty="0">
                <a:solidFill>
                  <a:schemeClr val="dk1"/>
                </a:solidFill>
                <a:latin typeface="Encode Sans Semi Condensed Light"/>
                <a:sym typeface="Encode Sans Semi Condensed Light"/>
              </a:rPr>
              <a:t>: </a:t>
            </a:r>
            <a:r>
              <a:rPr lang="ro-RO" sz="2400" dirty="0">
                <a:solidFill>
                  <a:schemeClr val="dk1"/>
                </a:solidFill>
                <a:latin typeface="Encode Sans Semi Condensed Light"/>
                <a:sym typeface="Encode Sans Semi Condensed Light"/>
              </a:rPr>
              <a:t>Organizarea de lecții online direct din Classroom.</a:t>
            </a:r>
          </a:p>
          <a:p>
            <a:pPr marL="533400" indent="-457200">
              <a:lnSpc>
                <a:spcPct val="115000"/>
              </a:lnSpc>
              <a:spcBef>
                <a:spcPts val="800"/>
              </a:spcBef>
              <a:buSzPts val="2400"/>
              <a:buFont typeface="+mj-lt"/>
              <a:buAutoNum type="arabicPeriod" startAt="4"/>
            </a:pPr>
            <a:r>
              <a:rPr lang="ro-RO" sz="2400" b="1" dirty="0">
                <a:solidFill>
                  <a:schemeClr val="dk1"/>
                </a:solidFill>
                <a:latin typeface="Encode Sans Semi Condensed Light"/>
                <a:sym typeface="Encode Sans Semi Condensed Light"/>
              </a:rPr>
              <a:t>Notare simplifică: </a:t>
            </a:r>
            <a:r>
              <a:rPr lang="ro-RO" sz="2400" dirty="0">
                <a:solidFill>
                  <a:schemeClr val="dk1"/>
                </a:solidFill>
                <a:latin typeface="Encode Sans Semi Condensed Light"/>
                <a:sym typeface="Encode Sans Semi Condensed Light"/>
              </a:rPr>
              <a:t>Crearea de categorii de note și calculul automat al mediilor.</a:t>
            </a:r>
          </a:p>
          <a:p>
            <a:pPr marL="533400" indent="-457200">
              <a:lnSpc>
                <a:spcPct val="115000"/>
              </a:lnSpc>
              <a:spcBef>
                <a:spcPts val="800"/>
              </a:spcBef>
              <a:buSzPts val="2400"/>
              <a:buFont typeface="+mj-lt"/>
              <a:buAutoNum type="arabicPeriod" startAt="4"/>
            </a:pPr>
            <a:r>
              <a:rPr lang="ro-RO" sz="2400" b="1" dirty="0">
                <a:solidFill>
                  <a:schemeClr val="dk1"/>
                </a:solidFill>
                <a:latin typeface="Encode Sans Semi Condensed Light"/>
                <a:sym typeface="Encode Sans Semi Condensed Light"/>
              </a:rPr>
              <a:t>Arhivare cursuri: </a:t>
            </a:r>
            <a:r>
              <a:rPr lang="ro-RO" sz="2400" dirty="0">
                <a:solidFill>
                  <a:schemeClr val="dk1"/>
                </a:solidFill>
                <a:latin typeface="Encode Sans Semi Condensed Light"/>
                <a:sym typeface="Encode Sans Semi Condensed Light"/>
              </a:rPr>
              <a:t>Gestionarea ușoară a cursurilor finalizate.</a:t>
            </a:r>
            <a:endParaRPr lang="ro-RO" sz="2400" dirty="0">
              <a:solidFill>
                <a:schemeClr val="dk1"/>
              </a:solidFill>
              <a:latin typeface="Encode Sans Semi Condensed Light"/>
            </a:endParaRPr>
          </a:p>
        </p:txBody>
      </p:sp>
    </p:spTree>
    <p:extLst>
      <p:ext uri="{BB962C8B-B14F-4D97-AF65-F5344CB8AC3E}">
        <p14:creationId xmlns:p14="http://schemas.microsoft.com/office/powerpoint/2010/main" val="1126562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5">
          <a:extLst>
            <a:ext uri="{FF2B5EF4-FFF2-40B4-BE49-F238E27FC236}">
              <a16:creationId xmlns:a16="http://schemas.microsoft.com/office/drawing/2014/main" id="{32E95A37-1396-6041-7906-28A397ADD3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6" name="Google Shape;1606;p18">
            <a:extLst>
              <a:ext uri="{FF2B5EF4-FFF2-40B4-BE49-F238E27FC236}">
                <a16:creationId xmlns:a16="http://schemas.microsoft.com/office/drawing/2014/main" id="{87A7DBEA-3261-A009-F4E5-D2A2A294CAE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02900" y="760925"/>
            <a:ext cx="5660100" cy="471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o-RO" sz="3600" dirty="0"/>
              <a:t>Avantajele utilizării Google Classroom</a:t>
            </a:r>
            <a:endParaRPr sz="3600" dirty="0"/>
          </a:p>
        </p:txBody>
      </p:sp>
      <p:sp>
        <p:nvSpPr>
          <p:cNvPr id="1607" name="Google Shape;1607;p18">
            <a:extLst>
              <a:ext uri="{FF2B5EF4-FFF2-40B4-BE49-F238E27FC236}">
                <a16:creationId xmlns:a16="http://schemas.microsoft.com/office/drawing/2014/main" id="{A97F8AF9-5102-61B5-3C56-ACFB096AA45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702900" y="1430148"/>
            <a:ext cx="5660100" cy="3033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⊹"/>
            </a:pPr>
            <a:r>
              <a:rPr lang="ro-RO" b="1" dirty="0"/>
              <a:t>Accesibilitate: </a:t>
            </a:r>
            <a:r>
              <a:rPr lang="ro-RO" dirty="0"/>
              <a:t>Poate fi utilizată de oriunde, pe orice dispozitiv.</a:t>
            </a:r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⊹"/>
            </a:pPr>
            <a:r>
              <a:rPr lang="ro-RO" b="1" dirty="0"/>
              <a:t>Organizare: </a:t>
            </a:r>
            <a:r>
              <a:rPr lang="ro-RO" dirty="0"/>
              <a:t>Permite o gestionare eficientă a materialelor educaționale și a temelor.</a:t>
            </a:r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⊹"/>
            </a:pPr>
            <a:r>
              <a:rPr lang="ro-RO" b="1" dirty="0"/>
              <a:t>Colaborare: </a:t>
            </a:r>
            <a:r>
              <a:rPr lang="ro-RO" dirty="0"/>
              <a:t>Integrarea cu alte aplicații Google facilitează proiectele </a:t>
            </a:r>
            <a:r>
              <a:rPr lang="ro-RO" dirty="0" err="1"/>
              <a:t>colaborative</a:t>
            </a:r>
            <a:r>
              <a:rPr lang="ro-RO" dirty="0"/>
              <a:t>.</a:t>
            </a:r>
          </a:p>
        </p:txBody>
      </p:sp>
      <p:sp>
        <p:nvSpPr>
          <p:cNvPr id="1608" name="Google Shape;1608;p18">
            <a:extLst>
              <a:ext uri="{FF2B5EF4-FFF2-40B4-BE49-F238E27FC236}">
                <a16:creationId xmlns:a16="http://schemas.microsoft.com/office/drawing/2014/main" id="{F7617602-39B2-EDEA-E4F1-5A7607F67861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696403" y="4673650"/>
            <a:ext cx="3330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066695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5">
          <a:extLst>
            <a:ext uri="{FF2B5EF4-FFF2-40B4-BE49-F238E27FC236}">
              <a16:creationId xmlns:a16="http://schemas.microsoft.com/office/drawing/2014/main" id="{8A560D88-5EBA-09B7-7BB1-3404350AEA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6" name="Google Shape;1606;p18">
            <a:extLst>
              <a:ext uri="{FF2B5EF4-FFF2-40B4-BE49-F238E27FC236}">
                <a16:creationId xmlns:a16="http://schemas.microsoft.com/office/drawing/2014/main" id="{2FDF686E-2439-2955-7277-7C529633C1C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02900" y="760925"/>
            <a:ext cx="5660100" cy="471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o-RO" sz="3600" dirty="0"/>
              <a:t>Avantajele utilizării Google Classroom</a:t>
            </a:r>
            <a:endParaRPr sz="3600" dirty="0"/>
          </a:p>
        </p:txBody>
      </p:sp>
      <p:sp>
        <p:nvSpPr>
          <p:cNvPr id="1607" name="Google Shape;1607;p18">
            <a:extLst>
              <a:ext uri="{FF2B5EF4-FFF2-40B4-BE49-F238E27FC236}">
                <a16:creationId xmlns:a16="http://schemas.microsoft.com/office/drawing/2014/main" id="{487CADF3-B855-3C32-34B7-FB4347C8EB2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702900" y="1430148"/>
            <a:ext cx="5660100" cy="3033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⊹"/>
            </a:pPr>
            <a:r>
              <a:rPr lang="ro-RO" b="1" dirty="0"/>
              <a:t>Economie de timp: </a:t>
            </a:r>
            <a:r>
              <a:rPr lang="ro-RO" dirty="0"/>
              <a:t>Simplifică procesul de atribuire și evaluare a temelor.</a:t>
            </a:r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⊹"/>
            </a:pPr>
            <a:r>
              <a:rPr lang="ro-RO" b="1" dirty="0"/>
              <a:t>Sustenabilitate: </a:t>
            </a:r>
            <a:r>
              <a:rPr lang="ro-RO" dirty="0"/>
              <a:t>Reduce utilizarea hârtiei prin digitalizarea materialelor.</a:t>
            </a:r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⊹"/>
            </a:pPr>
            <a:r>
              <a:rPr lang="ro-RO" b="1" dirty="0"/>
              <a:t>Suport pentru diferențiere: </a:t>
            </a:r>
            <a:r>
              <a:rPr lang="ro-RO" dirty="0"/>
              <a:t>Permite adaptarea materialelor în funcție de nevoile elevilor.</a:t>
            </a:r>
            <a:endParaRPr dirty="0"/>
          </a:p>
        </p:txBody>
      </p:sp>
      <p:sp>
        <p:nvSpPr>
          <p:cNvPr id="1608" name="Google Shape;1608;p18">
            <a:extLst>
              <a:ext uri="{FF2B5EF4-FFF2-40B4-BE49-F238E27FC236}">
                <a16:creationId xmlns:a16="http://schemas.microsoft.com/office/drawing/2014/main" id="{AE77D03E-C461-AA03-1B09-20D3B3015C89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696403" y="4673650"/>
            <a:ext cx="3330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493644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2">
          <a:extLst>
            <a:ext uri="{FF2B5EF4-FFF2-40B4-BE49-F238E27FC236}">
              <a16:creationId xmlns:a16="http://schemas.microsoft.com/office/drawing/2014/main" id="{22603116-5D66-95E2-E91D-17834FADCD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9" name="Google Shape;1619;p19">
            <a:extLst>
              <a:ext uri="{FF2B5EF4-FFF2-40B4-BE49-F238E27FC236}">
                <a16:creationId xmlns:a16="http://schemas.microsoft.com/office/drawing/2014/main" id="{53DDDD10-7C52-BC64-2625-64AC0AC78F35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696403" y="4673650"/>
            <a:ext cx="3330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9</a:t>
            </a:fld>
            <a:endParaRPr/>
          </a:p>
        </p:txBody>
      </p:sp>
      <p:sp>
        <p:nvSpPr>
          <p:cNvPr id="4" name="Google Shape;1864;p36">
            <a:extLst>
              <a:ext uri="{FF2B5EF4-FFF2-40B4-BE49-F238E27FC236}">
                <a16:creationId xmlns:a16="http://schemas.microsoft.com/office/drawing/2014/main" id="{D6F4044F-353B-A585-B35F-28330C5B3EE6}"/>
              </a:ext>
            </a:extLst>
          </p:cNvPr>
          <p:cNvSpPr txBox="1">
            <a:spLocks/>
          </p:cNvSpPr>
          <p:nvPr/>
        </p:nvSpPr>
        <p:spPr>
          <a:xfrm>
            <a:off x="702900" y="1245833"/>
            <a:ext cx="5660100" cy="471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o-RO" sz="3600" b="1" dirty="0">
                <a:solidFill>
                  <a:schemeClr val="accent1"/>
                </a:solidFill>
                <a:latin typeface="Amatic SC"/>
                <a:cs typeface="Amatic SC"/>
              </a:rPr>
              <a:t>Dezavantajele utilizării Google Classroom</a:t>
            </a:r>
          </a:p>
        </p:txBody>
      </p:sp>
      <p:sp>
        <p:nvSpPr>
          <p:cNvPr id="5" name="Google Shape;1865;p36">
            <a:extLst>
              <a:ext uri="{FF2B5EF4-FFF2-40B4-BE49-F238E27FC236}">
                <a16:creationId xmlns:a16="http://schemas.microsoft.com/office/drawing/2014/main" id="{486716A8-4BC8-6133-F5D2-22490284DF4E}"/>
              </a:ext>
            </a:extLst>
          </p:cNvPr>
          <p:cNvSpPr txBox="1">
            <a:spLocks/>
          </p:cNvSpPr>
          <p:nvPr/>
        </p:nvSpPr>
        <p:spPr>
          <a:xfrm>
            <a:off x="702899" y="1898073"/>
            <a:ext cx="7554409" cy="2775578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457200" indent="-381000">
              <a:lnSpc>
                <a:spcPct val="115000"/>
              </a:lnSpc>
              <a:buClr>
                <a:schemeClr val="accent2"/>
              </a:buClr>
              <a:buSzPts val="2400"/>
              <a:buFont typeface="Encode Sans Semi Condensed Light"/>
              <a:buChar char="⊹"/>
            </a:pPr>
            <a:r>
              <a:rPr lang="ro-RO" sz="2400" b="1" dirty="0">
                <a:solidFill>
                  <a:schemeClr val="dk1"/>
                </a:solidFill>
                <a:latin typeface="Encode Sans Semi Condensed Light"/>
                <a:sym typeface="Encode Sans Semi Condensed Light"/>
              </a:rPr>
              <a:t>Dependență de conexiunea la internet: </a:t>
            </a:r>
            <a:r>
              <a:rPr lang="ro-RO" sz="2400" dirty="0">
                <a:solidFill>
                  <a:schemeClr val="dk1"/>
                </a:solidFill>
                <a:latin typeface="Encode Sans Semi Condensed Light"/>
                <a:sym typeface="Encode Sans Semi Condensed Light"/>
              </a:rPr>
              <a:t>Accesul limitat în zonele cu conexiuni slabe.</a:t>
            </a:r>
          </a:p>
          <a:p>
            <a:pPr marL="457200" indent="-381000">
              <a:lnSpc>
                <a:spcPct val="115000"/>
              </a:lnSpc>
              <a:buClr>
                <a:schemeClr val="accent2"/>
              </a:buClr>
              <a:buSzPts val="2400"/>
              <a:buFont typeface="Encode Sans Semi Condensed Light"/>
              <a:buChar char="⊹"/>
            </a:pPr>
            <a:r>
              <a:rPr lang="ro-RO" sz="2400" b="1" dirty="0">
                <a:solidFill>
                  <a:schemeClr val="dk1"/>
                </a:solidFill>
                <a:latin typeface="Encode Sans Semi Condensed Light"/>
                <a:sym typeface="Encode Sans Semi Condensed Light"/>
              </a:rPr>
              <a:t>Dificultăți tehnice: </a:t>
            </a:r>
            <a:r>
              <a:rPr lang="ro-RO" sz="2400" dirty="0">
                <a:solidFill>
                  <a:schemeClr val="dk1"/>
                </a:solidFill>
                <a:latin typeface="Encode Sans Semi Condensed Light"/>
                <a:sym typeface="Encode Sans Semi Condensed Light"/>
              </a:rPr>
              <a:t>Posibile erori sau probleme de acces pentru unii utilizatori.</a:t>
            </a:r>
          </a:p>
          <a:p>
            <a:pPr marL="457200" indent="-381000">
              <a:lnSpc>
                <a:spcPct val="115000"/>
              </a:lnSpc>
              <a:buClr>
                <a:schemeClr val="accent2"/>
              </a:buClr>
              <a:buSzPts val="2400"/>
              <a:buFont typeface="Encode Sans Semi Condensed Light"/>
              <a:buChar char="⊹"/>
            </a:pPr>
            <a:r>
              <a:rPr lang="ro-RO" sz="2400" b="1" dirty="0">
                <a:solidFill>
                  <a:schemeClr val="dk1"/>
                </a:solidFill>
                <a:latin typeface="Encode Sans Semi Condensed Light"/>
                <a:sym typeface="Encode Sans Semi Condensed Light"/>
              </a:rPr>
              <a:t>Lipsa funcționalităților avansate: </a:t>
            </a:r>
            <a:r>
              <a:rPr lang="ro-RO" sz="2400" dirty="0">
                <a:solidFill>
                  <a:schemeClr val="dk1"/>
                </a:solidFill>
                <a:latin typeface="Encode Sans Semi Condensed Light"/>
                <a:sym typeface="Encode Sans Semi Condensed Light"/>
              </a:rPr>
              <a:t>Comparativ cu alte platforme educaționale.</a:t>
            </a:r>
          </a:p>
        </p:txBody>
      </p:sp>
    </p:spTree>
    <p:extLst>
      <p:ext uri="{BB962C8B-B14F-4D97-AF65-F5344CB8AC3E}">
        <p14:creationId xmlns:p14="http://schemas.microsoft.com/office/powerpoint/2010/main" val="37820467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Ephesus template">
  <a:themeElements>
    <a:clrScheme name="Custom 347">
      <a:dk1>
        <a:srgbClr val="26303D"/>
      </a:dk1>
      <a:lt1>
        <a:srgbClr val="FFFFFF"/>
      </a:lt1>
      <a:dk2>
        <a:srgbClr val="848E91"/>
      </a:dk2>
      <a:lt2>
        <a:srgbClr val="E3EAEB"/>
      </a:lt2>
      <a:accent1>
        <a:srgbClr val="1594B5"/>
      </a:accent1>
      <a:accent2>
        <a:srgbClr val="8ACBD1"/>
      </a:accent2>
      <a:accent3>
        <a:srgbClr val="AFD3AB"/>
      </a:accent3>
      <a:accent4>
        <a:srgbClr val="EBDE4F"/>
      </a:accent4>
      <a:accent5>
        <a:srgbClr val="A9AD9A"/>
      </a:accent5>
      <a:accent6>
        <a:srgbClr val="5D767C"/>
      </a:accent6>
      <a:hlink>
        <a:srgbClr val="26303D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354</Words>
  <Application>Microsoft Office PowerPoint</Application>
  <PresentationFormat>On-screen Show (16:9)</PresentationFormat>
  <Paragraphs>53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Encode Sans Semi Condensed</vt:lpstr>
      <vt:lpstr>Amatic SC</vt:lpstr>
      <vt:lpstr>Encode Sans Semi Condensed Light</vt:lpstr>
      <vt:lpstr>Ephesus template</vt:lpstr>
      <vt:lpstr>Classroom pentru predare, învățare, evaluare</vt:lpstr>
      <vt:lpstr>Utilizarea Google Classroom în activitatea didactică</vt:lpstr>
      <vt:lpstr>AGENDA</vt:lpstr>
      <vt:lpstr>PowerPoint Presentation</vt:lpstr>
      <vt:lpstr>PowerPoint Presentation</vt:lpstr>
      <vt:lpstr>PowerPoint Presentation</vt:lpstr>
      <vt:lpstr>Avantajele utilizării Google Classroom</vt:lpstr>
      <vt:lpstr>Avantajele utilizării Google Classroom</vt:lpstr>
      <vt:lpstr>PowerPoint Presentation</vt:lpstr>
      <vt:lpstr>PowerPoint Presentation</vt:lpstr>
      <vt:lpstr>Referințe suplimentare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Claudiu Căpraru</cp:lastModifiedBy>
  <cp:revision>9</cp:revision>
  <dcterms:modified xsi:type="dcterms:W3CDTF">2024-12-02T18:42:33Z</dcterms:modified>
</cp:coreProperties>
</file>