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92" r:id="rId5"/>
    <p:sldId id="275" r:id="rId6"/>
    <p:sldId id="276" r:id="rId7"/>
    <p:sldId id="295" r:id="rId8"/>
    <p:sldId id="299" r:id="rId9"/>
    <p:sldId id="300" r:id="rId10"/>
    <p:sldId id="297" r:id="rId11"/>
    <p:sldId id="301" r:id="rId12"/>
    <p:sldId id="298" r:id="rId13"/>
    <p:sldId id="281" r:id="rId14"/>
    <p:sldId id="285" r:id="rId15"/>
    <p:sldId id="288" r:id="rId16"/>
    <p:sldId id="28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36" userDrawn="1">
          <p15:clr>
            <a:srgbClr val="A4A3A4"/>
          </p15:clr>
        </p15:guide>
        <p15:guide id="2" pos="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6992"/>
    <a:srgbClr val="AEC2D8"/>
    <a:srgbClr val="98432A"/>
    <a:srgbClr val="D84400"/>
    <a:srgbClr val="44678D"/>
    <a:srgbClr val="263E5A"/>
    <a:srgbClr val="D6E0EB"/>
    <a:srgbClr val="728DAB"/>
    <a:srgbClr val="C95B3A"/>
    <a:srgbClr val="2D4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634"/>
  </p:normalViewPr>
  <p:slideViewPr>
    <p:cSldViewPr snapToGrid="0" showGuides="1">
      <p:cViewPr varScale="1">
        <p:scale>
          <a:sx n="108" d="100"/>
          <a:sy n="108" d="100"/>
        </p:scale>
        <p:origin x="78" y="108"/>
      </p:cViewPr>
      <p:guideLst>
        <p:guide orient="horz" pos="1536"/>
        <p:guide pos="312"/>
      </p:guideLst>
    </p:cSldViewPr>
  </p:slideViewPr>
  <p:outlineViewPr>
    <p:cViewPr>
      <p:scale>
        <a:sx n="33" d="100"/>
        <a:sy n="33" d="100"/>
      </p:scale>
      <p:origin x="0" y="-16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3766"/>
    </p:cViewPr>
  </p:sorterViewPr>
  <p:notesViewPr>
    <p:cSldViewPr snapToGrid="0">
      <p:cViewPr varScale="1">
        <p:scale>
          <a:sx n="58" d="100"/>
          <a:sy n="58" d="100"/>
        </p:scale>
        <p:origin x="2491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7E3961-5613-64C6-63C3-6085D0CDAE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6D1F08-FF42-95F6-3130-AE63E56048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26A2A-0A96-0647-84E5-C82F2EFD9474}" type="datetimeFigureOut">
              <a:rPr lang="en-US" smtClean="0"/>
              <a:t>12/2/2024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5B35B-A046-EC3C-A80E-3D9D12C149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02DDE3-703C-8B4C-9506-EC0A39AACD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DC1D1-B6C2-C644-8BF1-C34DBFFE1C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479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>
            <a:extLst>
              <a:ext uri="{FF2B5EF4-FFF2-40B4-BE49-F238E27FC236}">
                <a16:creationId xmlns:a16="http://schemas.microsoft.com/office/drawing/2014/main" id="{ED2950FC-64C0-50D7-5101-884A13ED2F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9" name="Slide Image Placeholder 8">
            <a:extLst>
              <a:ext uri="{FF2B5EF4-FFF2-40B4-BE49-F238E27FC236}">
                <a16:creationId xmlns:a16="http://schemas.microsoft.com/office/drawing/2014/main" id="{CEA88831-A930-596B-0685-672024BE27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A3FD0A0-F4FB-BC20-358F-C4F179AA898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D389891-233D-6282-224F-6B8EC0182D2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61DD8-56E8-44DB-8D68-9188DEA50502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12" name="Notes Placeholder 11">
            <a:extLst>
              <a:ext uri="{FF2B5EF4-FFF2-40B4-BE49-F238E27FC236}">
                <a16:creationId xmlns:a16="http://schemas.microsoft.com/office/drawing/2014/main" id="{F2A2D99A-04B6-3AD9-B6DA-EEE29FB0D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EF4F81C-C1F0-7738-A271-96AF417D7F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4C781-2765-427A-A960-385CE0D0C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65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1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014797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77465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11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3169690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12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31041578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13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43929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2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464722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3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337937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24331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1C9E3-0240-4F46-8148-44E745E32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121AC9-823B-538C-696D-DFEE0A203E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1F752C-B7C9-F494-2969-770990983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305FF-F047-050B-73DC-495BA0B453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62829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A9411-23A6-6025-E255-E6FC75364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B8F750-A307-83BB-5324-B2EF2D0523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72B092-07D4-3DBC-FE26-2E33A8D78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60547-007A-CAAF-3DB0-D029658F85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41561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074AA-A27F-EB9A-30F0-DEB63BC58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DDCF65-07A6-4D91-B260-6764901825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E640A5-E51B-743A-E9BC-17329D4FA1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8FF82-39CF-4557-22AC-B741C87F8C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72108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7D7EC-DFD4-0793-ED13-4DB07BDC1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30B4EF-579B-4496-3EE9-255261BAAB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9BAB8D-FD2A-6EC3-8499-3D08A42E3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47EC2F-02C1-8B5E-BCE9-AF73410FF5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03030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B7C38-A6A1-C507-CD40-795B06149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19CC26-B717-E73A-9549-26331F0142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E9731A-1EE1-5FD3-479D-4524E884B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05C20-7F4C-E03E-B667-475C146B8C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7139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bg>
      <p:bgPr>
        <a:solidFill>
          <a:schemeClr val="accent3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C2501B-DEA6-190E-3633-E32F635B7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764" y="1986926"/>
            <a:ext cx="5257793" cy="2057441"/>
          </a:xfrm>
        </p:spPr>
        <p:txBody>
          <a:bodyPr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cxnSp>
        <p:nvCxnSpPr>
          <p:cNvPr id="24" name="Straight Connector 2">
            <a:extLst>
              <a:ext uri="{FF2B5EF4-FFF2-40B4-BE49-F238E27FC236}">
                <a16:creationId xmlns:a16="http://schemas.microsoft.com/office/drawing/2014/main" id="{F1FCCFDB-D985-4322-AC87-F69214893708}"/>
              </a:ext>
            </a:extLst>
          </p:cNvPr>
          <p:cNvCxnSpPr/>
          <p:nvPr userDrawn="1"/>
        </p:nvCxnSpPr>
        <p:spPr>
          <a:xfrm>
            <a:off x="1509005" y="4172084"/>
            <a:ext cx="0" cy="760288"/>
          </a:xfrm>
          <a:prstGeom prst="line">
            <a:avLst/>
          </a:prstGeom>
          <a:noFill/>
          <a:ln w="19050" cap="flat" cmpd="sng" algn="ctr">
            <a:solidFill>
              <a:srgbClr val="D84400"/>
            </a:solidFill>
            <a:prstDash val="solid"/>
            <a:miter lim="800000"/>
          </a:ln>
          <a:effectLst/>
        </p:spPr>
      </p:cxnSp>
      <p:sp>
        <p:nvSpPr>
          <p:cNvPr id="27" name="Content placeholder 47" descr="Click icon to add picture">
            <a:extLst>
              <a:ext uri="{FF2B5EF4-FFF2-40B4-BE49-F238E27FC236}">
                <a16:creationId xmlns:a16="http://schemas.microsoft.com/office/drawing/2014/main" id="{EA8265B5-83C5-4AE9-88AB-3F2443B57F0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01366" y="4172084"/>
            <a:ext cx="1570612" cy="7602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/>
              <a:t>Click to edit Master title style </a:t>
            </a:r>
          </a:p>
        </p:txBody>
      </p:sp>
      <p:sp>
        <p:nvSpPr>
          <p:cNvPr id="47" name="Content placeholder 47">
            <a:extLst>
              <a:ext uri="{FF2B5EF4-FFF2-40B4-BE49-F238E27FC236}">
                <a16:creationId xmlns:a16="http://schemas.microsoft.com/office/drawing/2014/main" id="{0FFAAB58-ABE4-41AC-B94E-432936CE030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742557" y="821836"/>
            <a:ext cx="4405503" cy="5066346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altLang="zh-CN" noProof="0" dirty="0"/>
              <a:t>Click icon to add picture≈≈</a:t>
            </a:r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id="{9ECA281C-F2CB-AE9D-DCD6-F94D3FEE2E67}"/>
              </a:ext>
            </a:extLst>
          </p:cNvPr>
          <p:cNvSpPr/>
          <p:nvPr userDrawn="1"/>
        </p:nvSpPr>
        <p:spPr>
          <a:xfrm>
            <a:off x="7441324" y="5568778"/>
            <a:ext cx="829927" cy="949454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64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528">
          <p15:clr>
            <a:srgbClr val="FBAE40"/>
          </p15:clr>
        </p15:guide>
        <p15:guide id="2" orient="horz" pos="52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6">
            <a:extLst>
              <a:ext uri="{FF2B5EF4-FFF2-40B4-BE49-F238E27FC236}">
                <a16:creationId xmlns:a16="http://schemas.microsoft.com/office/drawing/2014/main" id="{A533F602-EEC9-45F6-8223-8C8F4914919D}"/>
              </a:ext>
            </a:extLst>
          </p:cNvPr>
          <p:cNvSpPr/>
          <p:nvPr userDrawn="1"/>
        </p:nvSpPr>
        <p:spPr>
          <a:xfrm>
            <a:off x="2121636" y="2070606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Freeform: Shape 7">
            <a:extLst>
              <a:ext uri="{FF2B5EF4-FFF2-40B4-BE49-F238E27FC236}">
                <a16:creationId xmlns:a16="http://schemas.microsoft.com/office/drawing/2014/main" id="{08F73F8C-5CF8-4470-AE2B-8E6D7952FF3E}"/>
              </a:ext>
            </a:extLst>
          </p:cNvPr>
          <p:cNvSpPr/>
          <p:nvPr userDrawn="1"/>
        </p:nvSpPr>
        <p:spPr>
          <a:xfrm>
            <a:off x="4174867" y="207344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Freeform: Shape 8">
            <a:extLst>
              <a:ext uri="{FF2B5EF4-FFF2-40B4-BE49-F238E27FC236}">
                <a16:creationId xmlns:a16="http://schemas.microsoft.com/office/drawing/2014/main" id="{1299AD72-44AB-4D37-ABBB-9E295508DDB5}"/>
              </a:ext>
            </a:extLst>
          </p:cNvPr>
          <p:cNvSpPr/>
          <p:nvPr userDrawn="1"/>
        </p:nvSpPr>
        <p:spPr>
          <a:xfrm>
            <a:off x="6308379" y="206452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834981F1-A16D-4CA2-8001-0D2A65539268}"/>
              </a:ext>
            </a:extLst>
          </p:cNvPr>
          <p:cNvSpPr/>
          <p:nvPr userDrawn="1"/>
        </p:nvSpPr>
        <p:spPr>
          <a:xfrm>
            <a:off x="8407152" y="206898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Content placeholder 47" descr="Click icon to add picture">
            <a:extLst>
              <a:ext uri="{FF2B5EF4-FFF2-40B4-BE49-F238E27FC236}">
                <a16:creationId xmlns:a16="http://schemas.microsoft.com/office/drawing/2014/main" id="{7AA46292-B7E4-4DB5-85D0-C4F19D66F86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1770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2" name="Content placeholder 47">
            <a:extLst>
              <a:ext uri="{FF2B5EF4-FFF2-40B4-BE49-F238E27FC236}">
                <a16:creationId xmlns:a16="http://schemas.microsoft.com/office/drawing/2014/main" id="{382E7D57-1A1A-432F-AEA9-9730DEE1572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2627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3" name="Content placeholder 47" descr="Click icon to add picture">
            <a:extLst>
              <a:ext uri="{FF2B5EF4-FFF2-40B4-BE49-F238E27FC236}">
                <a16:creationId xmlns:a16="http://schemas.microsoft.com/office/drawing/2014/main" id="{E51F0384-440E-45B9-91E7-78CA13DE0B9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888314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4" name="Content placeholder 47">
            <a:extLst>
              <a:ext uri="{FF2B5EF4-FFF2-40B4-BE49-F238E27FC236}">
                <a16:creationId xmlns:a16="http://schemas.microsoft.com/office/drawing/2014/main" id="{35EAE525-3692-40E8-894E-B19171FF64F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979171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5" name="Content placeholder 47" descr="Click icon to add picture">
            <a:extLst>
              <a:ext uri="{FF2B5EF4-FFF2-40B4-BE49-F238E27FC236}">
                <a16:creationId xmlns:a16="http://schemas.microsoft.com/office/drawing/2014/main" id="{847DC539-F391-4470-96EB-486AB02DAD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073898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6" name="Content placeholder 47">
            <a:extLst>
              <a:ext uri="{FF2B5EF4-FFF2-40B4-BE49-F238E27FC236}">
                <a16:creationId xmlns:a16="http://schemas.microsoft.com/office/drawing/2014/main" id="{50988645-D146-4AFE-B87D-27927957717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164755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7" name="Content placeholder 47" descr="Click icon to add picture">
            <a:extLst>
              <a:ext uri="{FF2B5EF4-FFF2-40B4-BE49-F238E27FC236}">
                <a16:creationId xmlns:a16="http://schemas.microsoft.com/office/drawing/2014/main" id="{6712E8AC-14E0-42CC-8037-7C1D0E044B6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59482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8" name="Content placeholder 47">
            <a:extLst>
              <a:ext uri="{FF2B5EF4-FFF2-40B4-BE49-F238E27FC236}">
                <a16:creationId xmlns:a16="http://schemas.microsoft.com/office/drawing/2014/main" id="{C68DF822-6F14-4839-BD33-6874C8136EE0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350339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9" name="Content placeholder 47" descr="Click icon to add picture">
            <a:extLst>
              <a:ext uri="{FF2B5EF4-FFF2-40B4-BE49-F238E27FC236}">
                <a16:creationId xmlns:a16="http://schemas.microsoft.com/office/drawing/2014/main" id="{2D1F75C7-DA21-4400-B066-F38190B4F52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45066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0" name="Content placeholder 47">
            <a:extLst>
              <a:ext uri="{FF2B5EF4-FFF2-40B4-BE49-F238E27FC236}">
                <a16:creationId xmlns:a16="http://schemas.microsoft.com/office/drawing/2014/main" id="{F7CF6BF0-A40D-4F18-B9DF-D9C4106065D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535923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1" name="Content placeholder 47">
            <a:extLst>
              <a:ext uri="{FF2B5EF4-FFF2-40B4-BE49-F238E27FC236}">
                <a16:creationId xmlns:a16="http://schemas.microsoft.com/office/drawing/2014/main" id="{95C6B2A2-937E-4C7D-92E3-8A105DD43A98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983282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2" name="Content placeholder 47">
            <a:extLst>
              <a:ext uri="{FF2B5EF4-FFF2-40B4-BE49-F238E27FC236}">
                <a16:creationId xmlns:a16="http://schemas.microsoft.com/office/drawing/2014/main" id="{A9ECEF10-95EB-4F03-B3B1-8FC0E421618E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3109346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3" name="Content placeholder 47">
            <a:extLst>
              <a:ext uri="{FF2B5EF4-FFF2-40B4-BE49-F238E27FC236}">
                <a16:creationId xmlns:a16="http://schemas.microsoft.com/office/drawing/2014/main" id="{12D92FE1-9874-49B8-8FDC-F903A4843015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5235410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4" name="Content placeholder 47">
            <a:extLst>
              <a:ext uri="{FF2B5EF4-FFF2-40B4-BE49-F238E27FC236}">
                <a16:creationId xmlns:a16="http://schemas.microsoft.com/office/drawing/2014/main" id="{12070F52-AB91-476E-9FE0-5403568A11DD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7361474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5" name="Content placeholder 47">
            <a:extLst>
              <a:ext uri="{FF2B5EF4-FFF2-40B4-BE49-F238E27FC236}">
                <a16:creationId xmlns:a16="http://schemas.microsoft.com/office/drawing/2014/main" id="{13AE459B-26D7-43FC-BE0B-EF7B119D7D40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9487536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25" name="Title Placeholder 4">
            <a:extLst>
              <a:ext uri="{FF2B5EF4-FFF2-40B4-BE49-F238E27FC236}">
                <a16:creationId xmlns:a16="http://schemas.microsoft.com/office/drawing/2014/main" id="{C8ECEE37-7B17-4FD7-2612-FBD357E10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F2CD23-FF0B-8184-9F40-957043412F1C}"/>
              </a:ext>
            </a:extLst>
          </p:cNvPr>
          <p:cNvSpPr>
            <a:spLocks noGrp="1"/>
          </p:cNvSpPr>
          <p:nvPr>
            <p:ph type="ftr" sz="quarter" idx="6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76D293-58F2-B8E9-6576-2676F210D7CF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9331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47">
            <a:extLst>
              <a:ext uri="{FF2B5EF4-FFF2-40B4-BE49-F238E27FC236}">
                <a16:creationId xmlns:a16="http://schemas.microsoft.com/office/drawing/2014/main" id="{67FF6BA4-2B1B-4B51-9FE3-A67E3DCC318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2929823"/>
            <a:ext cx="1865376" cy="246429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0" name="Content placeholder 47">
            <a:extLst>
              <a:ext uri="{FF2B5EF4-FFF2-40B4-BE49-F238E27FC236}">
                <a16:creationId xmlns:a16="http://schemas.microsoft.com/office/drawing/2014/main" id="{88E2377A-ED6B-4D69-A9DC-647CB22A520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000303" y="2929823"/>
            <a:ext cx="1867186" cy="2471878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1" name="Content placeholder 47">
            <a:extLst>
              <a:ext uri="{FF2B5EF4-FFF2-40B4-BE49-F238E27FC236}">
                <a16:creationId xmlns:a16="http://schemas.microsoft.com/office/drawing/2014/main" id="{ECC27D7D-FA65-E93F-3C7E-AADBF7E0CC2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64216" y="2929823"/>
            <a:ext cx="1865376" cy="246429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3" name="Content placeholder 47">
            <a:extLst>
              <a:ext uri="{FF2B5EF4-FFF2-40B4-BE49-F238E27FC236}">
                <a16:creationId xmlns:a16="http://schemas.microsoft.com/office/drawing/2014/main" id="{DF5280E4-E86B-9E17-04A1-072A8148C3B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326319" y="2929823"/>
            <a:ext cx="1865376" cy="246429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7" name="Content placeholder 47">
            <a:extLst>
              <a:ext uri="{FF2B5EF4-FFF2-40B4-BE49-F238E27FC236}">
                <a16:creationId xmlns:a16="http://schemas.microsoft.com/office/drawing/2014/main" id="{42F4F0D3-AF64-7F92-FF1C-F5D1DC62A3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488424" y="2929823"/>
            <a:ext cx="1865376" cy="246429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7" name="Content placeholder 47">
            <a:extLst>
              <a:ext uri="{FF2B5EF4-FFF2-40B4-BE49-F238E27FC236}">
                <a16:creationId xmlns:a16="http://schemas.microsoft.com/office/drawing/2014/main" id="{43D089D6-48B5-43AB-A887-EEF910BA916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4" name="Title Placeholder 4">
            <a:extLst>
              <a:ext uri="{FF2B5EF4-FFF2-40B4-BE49-F238E27FC236}">
                <a16:creationId xmlns:a16="http://schemas.microsoft.com/office/drawing/2014/main" id="{69ABDED2-7EB3-3ABE-90D0-E6C00F80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5" name="Content placeholder 47">
            <a:extLst>
              <a:ext uri="{FF2B5EF4-FFF2-40B4-BE49-F238E27FC236}">
                <a16:creationId xmlns:a16="http://schemas.microsoft.com/office/drawing/2014/main" id="{476A31DC-7395-007C-8BA1-C38E5B289CF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000756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6" name="Content placeholder 47">
            <a:extLst>
              <a:ext uri="{FF2B5EF4-FFF2-40B4-BE49-F238E27FC236}">
                <a16:creationId xmlns:a16="http://schemas.microsoft.com/office/drawing/2014/main" id="{35CE0786-D87B-DD89-C418-C53C1B7E610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163312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8" name="Content placeholder 47">
            <a:extLst>
              <a:ext uri="{FF2B5EF4-FFF2-40B4-BE49-F238E27FC236}">
                <a16:creationId xmlns:a16="http://schemas.microsoft.com/office/drawing/2014/main" id="{7C7F2E6C-1DCD-3C6A-4830-5BF230A3AAB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325868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9" name="Content placeholder 47">
            <a:extLst>
              <a:ext uri="{FF2B5EF4-FFF2-40B4-BE49-F238E27FC236}">
                <a16:creationId xmlns:a16="http://schemas.microsoft.com/office/drawing/2014/main" id="{56A87F6E-D6C5-8903-BC20-31381004603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9488424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218367E-FDD8-A1F8-8E0F-A365771B85F7}"/>
              </a:ext>
            </a:extLst>
          </p:cNvPr>
          <p:cNvSpPr>
            <a:spLocks noGrp="1"/>
          </p:cNvSpPr>
          <p:nvPr>
            <p:ph type="ftr" sz="quarter" idx="54"/>
          </p:nvPr>
        </p:nvSpPr>
        <p:spPr/>
        <p:txBody>
          <a:bodyPr>
            <a:noAutofit/>
          </a:bodyPr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ECE300-0AB8-85A0-D4D3-B948DDA7B00F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64985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: Shape 25">
            <a:extLst>
              <a:ext uri="{FF2B5EF4-FFF2-40B4-BE49-F238E27FC236}">
                <a16:creationId xmlns:a16="http://schemas.microsoft.com/office/drawing/2014/main" id="{D61EE2E4-C5DD-4944-B70C-8F0A3F741A59}"/>
              </a:ext>
            </a:extLst>
          </p:cNvPr>
          <p:cNvSpPr/>
          <p:nvPr userDrawn="1"/>
        </p:nvSpPr>
        <p:spPr>
          <a:xfrm>
            <a:off x="1295508" y="3039919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7" name="Freeform: Shape 26">
            <a:extLst>
              <a:ext uri="{FF2B5EF4-FFF2-40B4-BE49-F238E27FC236}">
                <a16:creationId xmlns:a16="http://schemas.microsoft.com/office/drawing/2014/main" id="{91FA36A8-94E8-4069-B957-F7145D77BD5F}"/>
              </a:ext>
            </a:extLst>
          </p:cNvPr>
          <p:cNvSpPr/>
          <p:nvPr userDrawn="1"/>
        </p:nvSpPr>
        <p:spPr>
          <a:xfrm>
            <a:off x="3670763" y="1677046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8" name="Freeform: Shape 27">
            <a:extLst>
              <a:ext uri="{FF2B5EF4-FFF2-40B4-BE49-F238E27FC236}">
                <a16:creationId xmlns:a16="http://schemas.microsoft.com/office/drawing/2014/main" id="{7D38D67C-B6B8-4EB2-BC07-4A8128F44D16}"/>
              </a:ext>
            </a:extLst>
          </p:cNvPr>
          <p:cNvSpPr/>
          <p:nvPr userDrawn="1"/>
        </p:nvSpPr>
        <p:spPr>
          <a:xfrm>
            <a:off x="4865676" y="3722308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9" name="Freeform: Shape 28">
            <a:extLst>
              <a:ext uri="{FF2B5EF4-FFF2-40B4-BE49-F238E27FC236}">
                <a16:creationId xmlns:a16="http://schemas.microsoft.com/office/drawing/2014/main" id="{6B2E4C8C-D96E-4A66-A3D2-3580DACCF801}"/>
              </a:ext>
            </a:extLst>
          </p:cNvPr>
          <p:cNvSpPr/>
          <p:nvPr userDrawn="1"/>
        </p:nvSpPr>
        <p:spPr>
          <a:xfrm>
            <a:off x="7245668" y="3725411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0" name="Freeform: Shape 29">
            <a:extLst>
              <a:ext uri="{FF2B5EF4-FFF2-40B4-BE49-F238E27FC236}">
                <a16:creationId xmlns:a16="http://schemas.microsoft.com/office/drawing/2014/main" id="{74E0B8B0-45C7-4733-BBDC-B82F9307E431}"/>
              </a:ext>
            </a:extLst>
          </p:cNvPr>
          <p:cNvSpPr/>
          <p:nvPr userDrawn="1"/>
        </p:nvSpPr>
        <p:spPr>
          <a:xfrm>
            <a:off x="8440729" y="1677046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1" name="Freeform: Shape 30">
            <a:extLst>
              <a:ext uri="{FF2B5EF4-FFF2-40B4-BE49-F238E27FC236}">
                <a16:creationId xmlns:a16="http://schemas.microsoft.com/office/drawing/2014/main" id="{F0BBECC2-631C-4C53-A9E8-6C87D48A3B01}"/>
              </a:ext>
            </a:extLst>
          </p:cNvPr>
          <p:cNvSpPr/>
          <p:nvPr userDrawn="1"/>
        </p:nvSpPr>
        <p:spPr>
          <a:xfrm>
            <a:off x="1274779" y="1667026"/>
            <a:ext cx="7152768" cy="2736950"/>
          </a:xfrm>
          <a:custGeom>
            <a:avLst/>
            <a:gdLst>
              <a:gd name="connsiteX0" fmla="*/ 0 w 5958191"/>
              <a:gd name="connsiteY0" fmla="*/ 2052536 h 2733472"/>
              <a:gd name="connsiteX1" fmla="*/ 1186774 w 5958191"/>
              <a:gd name="connsiteY1" fmla="*/ 1361872 h 2733472"/>
              <a:gd name="connsiteX2" fmla="*/ 2368685 w 5958191"/>
              <a:gd name="connsiteY2" fmla="*/ 2057400 h 2733472"/>
              <a:gd name="connsiteX3" fmla="*/ 2378413 w 5958191"/>
              <a:gd name="connsiteY3" fmla="*/ 690664 h 2733472"/>
              <a:gd name="connsiteX4" fmla="*/ 3570051 w 5958191"/>
              <a:gd name="connsiteY4" fmla="*/ 0 h 2733472"/>
              <a:gd name="connsiteX5" fmla="*/ 4761689 w 5958191"/>
              <a:gd name="connsiteY5" fmla="*/ 680936 h 2733472"/>
              <a:gd name="connsiteX6" fmla="*/ 4756825 w 5958191"/>
              <a:gd name="connsiteY6" fmla="*/ 2052536 h 2733472"/>
              <a:gd name="connsiteX7" fmla="*/ 5958191 w 5958191"/>
              <a:gd name="connsiteY7" fmla="*/ 2733472 h 2733472"/>
              <a:gd name="connsiteX8" fmla="*/ 5958191 w 5958191"/>
              <a:gd name="connsiteY8" fmla="*/ 2733472 h 2733472"/>
              <a:gd name="connsiteX0" fmla="*/ 0 w 7159557"/>
              <a:gd name="connsiteY0" fmla="*/ 2052536 h 2733472"/>
              <a:gd name="connsiteX1" fmla="*/ 1186774 w 7159557"/>
              <a:gd name="connsiteY1" fmla="*/ 1361872 h 2733472"/>
              <a:gd name="connsiteX2" fmla="*/ 2368685 w 7159557"/>
              <a:gd name="connsiteY2" fmla="*/ 2057400 h 2733472"/>
              <a:gd name="connsiteX3" fmla="*/ 2378413 w 7159557"/>
              <a:gd name="connsiteY3" fmla="*/ 690664 h 2733472"/>
              <a:gd name="connsiteX4" fmla="*/ 3570051 w 7159557"/>
              <a:gd name="connsiteY4" fmla="*/ 0 h 2733472"/>
              <a:gd name="connsiteX5" fmla="*/ 4761689 w 7159557"/>
              <a:gd name="connsiteY5" fmla="*/ 680936 h 2733472"/>
              <a:gd name="connsiteX6" fmla="*/ 4756825 w 7159557"/>
              <a:gd name="connsiteY6" fmla="*/ 2052536 h 2733472"/>
              <a:gd name="connsiteX7" fmla="*/ 5958191 w 7159557"/>
              <a:gd name="connsiteY7" fmla="*/ 2733472 h 2733472"/>
              <a:gd name="connsiteX8" fmla="*/ 7159557 w 7159557"/>
              <a:gd name="connsiteY8" fmla="*/ 2067128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62264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57400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52536 h 2733472"/>
              <a:gd name="connsiteX0" fmla="*/ 0 w 7159556"/>
              <a:gd name="connsiteY0" fmla="*/ 2052536 h 2733472"/>
              <a:gd name="connsiteX1" fmla="*/ 1186774 w 7159556"/>
              <a:gd name="connsiteY1" fmla="*/ 1361872 h 2733472"/>
              <a:gd name="connsiteX2" fmla="*/ 2368685 w 7159556"/>
              <a:gd name="connsiteY2" fmla="*/ 2057400 h 2733472"/>
              <a:gd name="connsiteX3" fmla="*/ 2378413 w 7159556"/>
              <a:gd name="connsiteY3" fmla="*/ 690664 h 2733472"/>
              <a:gd name="connsiteX4" fmla="*/ 3570051 w 7159556"/>
              <a:gd name="connsiteY4" fmla="*/ 0 h 2733472"/>
              <a:gd name="connsiteX5" fmla="*/ 4761689 w 7159556"/>
              <a:gd name="connsiteY5" fmla="*/ 680936 h 2733472"/>
              <a:gd name="connsiteX6" fmla="*/ 4756825 w 7159556"/>
              <a:gd name="connsiteY6" fmla="*/ 2052536 h 2733472"/>
              <a:gd name="connsiteX7" fmla="*/ 5958191 w 7159556"/>
              <a:gd name="connsiteY7" fmla="*/ 2733472 h 2733472"/>
              <a:gd name="connsiteX8" fmla="*/ 7159556 w 7159556"/>
              <a:gd name="connsiteY8" fmla="*/ 2052536 h 2733472"/>
              <a:gd name="connsiteX0" fmla="*/ 0 w 7145649"/>
              <a:gd name="connsiteY0" fmla="*/ 2049060 h 2733472"/>
              <a:gd name="connsiteX1" fmla="*/ 1172867 w 7145649"/>
              <a:gd name="connsiteY1" fmla="*/ 1361872 h 2733472"/>
              <a:gd name="connsiteX2" fmla="*/ 2354778 w 7145649"/>
              <a:gd name="connsiteY2" fmla="*/ 2057400 h 2733472"/>
              <a:gd name="connsiteX3" fmla="*/ 2364506 w 7145649"/>
              <a:gd name="connsiteY3" fmla="*/ 690664 h 2733472"/>
              <a:gd name="connsiteX4" fmla="*/ 3556144 w 7145649"/>
              <a:gd name="connsiteY4" fmla="*/ 0 h 2733472"/>
              <a:gd name="connsiteX5" fmla="*/ 4747782 w 7145649"/>
              <a:gd name="connsiteY5" fmla="*/ 680936 h 2733472"/>
              <a:gd name="connsiteX6" fmla="*/ 4742918 w 7145649"/>
              <a:gd name="connsiteY6" fmla="*/ 2052536 h 2733472"/>
              <a:gd name="connsiteX7" fmla="*/ 5944284 w 7145649"/>
              <a:gd name="connsiteY7" fmla="*/ 2733472 h 2733472"/>
              <a:gd name="connsiteX8" fmla="*/ 7145649 w 714564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61872 h 2733472"/>
              <a:gd name="connsiteX2" fmla="*/ 2365208 w 7156079"/>
              <a:gd name="connsiteY2" fmla="*/ 205740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65208 w 7156079"/>
              <a:gd name="connsiteY2" fmla="*/ 205740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61731 w 7156079"/>
              <a:gd name="connsiteY2" fmla="*/ 2029586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82592 w 7156079"/>
              <a:gd name="connsiteY2" fmla="*/ 2033063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72162 w 7156079"/>
              <a:gd name="connsiteY2" fmla="*/ 202611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62966 h 2761286"/>
              <a:gd name="connsiteX1" fmla="*/ 1183297 w 7156079"/>
              <a:gd name="connsiteY1" fmla="*/ 1372302 h 2761286"/>
              <a:gd name="connsiteX2" fmla="*/ 2372162 w 7156079"/>
              <a:gd name="connsiteY2" fmla="*/ 2053924 h 2761286"/>
              <a:gd name="connsiteX3" fmla="*/ 2374936 w 7156079"/>
              <a:gd name="connsiteY3" fmla="*/ 718478 h 2761286"/>
              <a:gd name="connsiteX4" fmla="*/ 3577004 w 7156079"/>
              <a:gd name="connsiteY4" fmla="*/ 0 h 2761286"/>
              <a:gd name="connsiteX5" fmla="*/ 4758212 w 7156079"/>
              <a:gd name="connsiteY5" fmla="*/ 708750 h 2761286"/>
              <a:gd name="connsiteX6" fmla="*/ 4753348 w 7156079"/>
              <a:gd name="connsiteY6" fmla="*/ 2080350 h 2761286"/>
              <a:gd name="connsiteX7" fmla="*/ 5954714 w 7156079"/>
              <a:gd name="connsiteY7" fmla="*/ 2761286 h 2761286"/>
              <a:gd name="connsiteX8" fmla="*/ 7156079 w 7156079"/>
              <a:gd name="connsiteY8" fmla="*/ 2080350 h 2761286"/>
              <a:gd name="connsiteX0" fmla="*/ 0 w 7156079"/>
              <a:gd name="connsiteY0" fmla="*/ 2062966 h 2761286"/>
              <a:gd name="connsiteX1" fmla="*/ 1183297 w 7156079"/>
              <a:gd name="connsiteY1" fmla="*/ 1372302 h 2761286"/>
              <a:gd name="connsiteX2" fmla="*/ 2372162 w 7156079"/>
              <a:gd name="connsiteY2" fmla="*/ 2053924 h 2761286"/>
              <a:gd name="connsiteX3" fmla="*/ 2371460 w 7156079"/>
              <a:gd name="connsiteY3" fmla="*/ 708048 h 2761286"/>
              <a:gd name="connsiteX4" fmla="*/ 3577004 w 7156079"/>
              <a:gd name="connsiteY4" fmla="*/ 0 h 2761286"/>
              <a:gd name="connsiteX5" fmla="*/ 4758212 w 7156079"/>
              <a:gd name="connsiteY5" fmla="*/ 708750 h 2761286"/>
              <a:gd name="connsiteX6" fmla="*/ 4753348 w 7156079"/>
              <a:gd name="connsiteY6" fmla="*/ 2080350 h 2761286"/>
              <a:gd name="connsiteX7" fmla="*/ 5954714 w 7156079"/>
              <a:gd name="connsiteY7" fmla="*/ 2761286 h 2761286"/>
              <a:gd name="connsiteX8" fmla="*/ 7156079 w 7156079"/>
              <a:gd name="connsiteY8" fmla="*/ 2080350 h 2761286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72162 w 7156079"/>
              <a:gd name="connsiteY2" fmla="*/ 2026110 h 2733472"/>
              <a:gd name="connsiteX3" fmla="*/ 2371460 w 7156079"/>
              <a:gd name="connsiteY3" fmla="*/ 680234 h 2733472"/>
              <a:gd name="connsiteX4" fmla="*/ 3573527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62967 h 2761287"/>
              <a:gd name="connsiteX1" fmla="*/ 1183297 w 7156079"/>
              <a:gd name="connsiteY1" fmla="*/ 1372303 h 2761287"/>
              <a:gd name="connsiteX2" fmla="*/ 2372162 w 7156079"/>
              <a:gd name="connsiteY2" fmla="*/ 2053925 h 2761287"/>
              <a:gd name="connsiteX3" fmla="*/ 2371460 w 7156079"/>
              <a:gd name="connsiteY3" fmla="*/ 708049 h 2761287"/>
              <a:gd name="connsiteX4" fmla="*/ 3563096 w 7156079"/>
              <a:gd name="connsiteY4" fmla="*/ 0 h 2761287"/>
              <a:gd name="connsiteX5" fmla="*/ 4758212 w 7156079"/>
              <a:gd name="connsiteY5" fmla="*/ 708751 h 2761287"/>
              <a:gd name="connsiteX6" fmla="*/ 4753348 w 7156079"/>
              <a:gd name="connsiteY6" fmla="*/ 2080351 h 2761287"/>
              <a:gd name="connsiteX7" fmla="*/ 5954714 w 7156079"/>
              <a:gd name="connsiteY7" fmla="*/ 2761287 h 2761287"/>
              <a:gd name="connsiteX8" fmla="*/ 7156079 w 7156079"/>
              <a:gd name="connsiteY8" fmla="*/ 2080351 h 2761287"/>
              <a:gd name="connsiteX0" fmla="*/ 0 w 7156079"/>
              <a:gd name="connsiteY0" fmla="*/ 2045583 h 2743903"/>
              <a:gd name="connsiteX1" fmla="*/ 1183297 w 7156079"/>
              <a:gd name="connsiteY1" fmla="*/ 1354919 h 2743903"/>
              <a:gd name="connsiteX2" fmla="*/ 2372162 w 7156079"/>
              <a:gd name="connsiteY2" fmla="*/ 2036541 h 2743903"/>
              <a:gd name="connsiteX3" fmla="*/ 2371460 w 7156079"/>
              <a:gd name="connsiteY3" fmla="*/ 690665 h 2743903"/>
              <a:gd name="connsiteX4" fmla="*/ 3563096 w 7156079"/>
              <a:gd name="connsiteY4" fmla="*/ 0 h 2743903"/>
              <a:gd name="connsiteX5" fmla="*/ 4758212 w 7156079"/>
              <a:gd name="connsiteY5" fmla="*/ 691367 h 2743903"/>
              <a:gd name="connsiteX6" fmla="*/ 4753348 w 7156079"/>
              <a:gd name="connsiteY6" fmla="*/ 2062967 h 2743903"/>
              <a:gd name="connsiteX7" fmla="*/ 5954714 w 7156079"/>
              <a:gd name="connsiteY7" fmla="*/ 2743903 h 2743903"/>
              <a:gd name="connsiteX8" fmla="*/ 7156079 w 7156079"/>
              <a:gd name="connsiteY8" fmla="*/ 2062967 h 2743903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8212 w 7156079"/>
              <a:gd name="connsiteY5" fmla="*/ 698321 h 2750857"/>
              <a:gd name="connsiteX6" fmla="*/ 4753348 w 7156079"/>
              <a:gd name="connsiteY6" fmla="*/ 2069921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1259 w 7156079"/>
              <a:gd name="connsiteY5" fmla="*/ 698321 h 2750857"/>
              <a:gd name="connsiteX6" fmla="*/ 4753348 w 7156079"/>
              <a:gd name="connsiteY6" fmla="*/ 2069921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1259 w 7156079"/>
              <a:gd name="connsiteY5" fmla="*/ 698321 h 2750857"/>
              <a:gd name="connsiteX6" fmla="*/ 4742917 w 7156079"/>
              <a:gd name="connsiteY6" fmla="*/ 2062967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42917 w 7156079"/>
              <a:gd name="connsiteY6" fmla="*/ 2062967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60301 w 7156079"/>
              <a:gd name="connsiteY6" fmla="*/ 2052536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42917 w 7156079"/>
              <a:gd name="connsiteY6" fmla="*/ 2052536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2162 w 7135218"/>
              <a:gd name="connsiteY2" fmla="*/ 2043495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6014 h 2736950"/>
              <a:gd name="connsiteX0" fmla="*/ 0 w 7124788"/>
              <a:gd name="connsiteY0" fmla="*/ 2052537 h 2736950"/>
              <a:gd name="connsiteX1" fmla="*/ 1183297 w 7124788"/>
              <a:gd name="connsiteY1" fmla="*/ 1361873 h 2736950"/>
              <a:gd name="connsiteX2" fmla="*/ 2372162 w 7124788"/>
              <a:gd name="connsiteY2" fmla="*/ 2043495 h 2736950"/>
              <a:gd name="connsiteX3" fmla="*/ 2371460 w 7124788"/>
              <a:gd name="connsiteY3" fmla="*/ 697619 h 2736950"/>
              <a:gd name="connsiteX4" fmla="*/ 3559620 w 7124788"/>
              <a:gd name="connsiteY4" fmla="*/ 0 h 2736950"/>
              <a:gd name="connsiteX5" fmla="*/ 4751259 w 7124788"/>
              <a:gd name="connsiteY5" fmla="*/ 698321 h 2736950"/>
              <a:gd name="connsiteX6" fmla="*/ 4742917 w 7124788"/>
              <a:gd name="connsiteY6" fmla="*/ 2052536 h 2736950"/>
              <a:gd name="connsiteX7" fmla="*/ 5954714 w 7124788"/>
              <a:gd name="connsiteY7" fmla="*/ 2736950 h 2736950"/>
              <a:gd name="connsiteX8" fmla="*/ 7124788 w 7124788"/>
              <a:gd name="connsiteY8" fmla="*/ 2045583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2162 w 7135218"/>
              <a:gd name="connsiteY2" fmla="*/ 2043495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6070 w 7135218"/>
              <a:gd name="connsiteY2" fmla="*/ 2055218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35218"/>
              <a:gd name="connsiteY0" fmla="*/ 2067128 h 2736950"/>
              <a:gd name="connsiteX1" fmla="*/ 1183297 w 7135218"/>
              <a:gd name="connsiteY1" fmla="*/ 1361873 h 2736950"/>
              <a:gd name="connsiteX2" fmla="*/ 2376070 w 7135218"/>
              <a:gd name="connsiteY2" fmla="*/ 2055218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59537"/>
              <a:gd name="connsiteY0" fmla="*/ 2062264 h 2736950"/>
              <a:gd name="connsiteX1" fmla="*/ 1207616 w 7159537"/>
              <a:gd name="connsiteY1" fmla="*/ 1361873 h 2736950"/>
              <a:gd name="connsiteX2" fmla="*/ 2400389 w 7159537"/>
              <a:gd name="connsiteY2" fmla="*/ 2055218 h 2736950"/>
              <a:gd name="connsiteX3" fmla="*/ 2395779 w 7159537"/>
              <a:gd name="connsiteY3" fmla="*/ 697619 h 2736950"/>
              <a:gd name="connsiteX4" fmla="*/ 3583939 w 7159537"/>
              <a:gd name="connsiteY4" fmla="*/ 0 h 2736950"/>
              <a:gd name="connsiteX5" fmla="*/ 4775578 w 7159537"/>
              <a:gd name="connsiteY5" fmla="*/ 698321 h 2736950"/>
              <a:gd name="connsiteX6" fmla="*/ 4767236 w 7159537"/>
              <a:gd name="connsiteY6" fmla="*/ 2052536 h 2736950"/>
              <a:gd name="connsiteX7" fmla="*/ 5979033 w 7159537"/>
              <a:gd name="connsiteY7" fmla="*/ 2736950 h 2736950"/>
              <a:gd name="connsiteX8" fmla="*/ 7159537 w 7159537"/>
              <a:gd name="connsiteY8" fmla="*/ 2052536 h 2736950"/>
              <a:gd name="connsiteX0" fmla="*/ 0 w 7149809"/>
              <a:gd name="connsiteY0" fmla="*/ 2071991 h 2736950"/>
              <a:gd name="connsiteX1" fmla="*/ 1197888 w 7149809"/>
              <a:gd name="connsiteY1" fmla="*/ 1361873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22208 w 7149809"/>
              <a:gd name="connsiteY1" fmla="*/ 1357009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7344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7344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2480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2480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5823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7093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70930 w 7149809"/>
              <a:gd name="connsiteY5" fmla="*/ 698321 h 2736950"/>
              <a:gd name="connsiteX6" fmla="*/ 4757508 w 7149809"/>
              <a:gd name="connsiteY6" fmla="*/ 204745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52768"/>
              <a:gd name="connsiteY0" fmla="*/ 2063113 h 2736950"/>
              <a:gd name="connsiteX1" fmla="*/ 1197659 w 7152768"/>
              <a:gd name="connsiteY1" fmla="*/ 1371385 h 2736950"/>
              <a:gd name="connsiteX2" fmla="*/ 2393620 w 7152768"/>
              <a:gd name="connsiteY2" fmla="*/ 2055218 h 2736950"/>
              <a:gd name="connsiteX3" fmla="*/ 2389010 w 7152768"/>
              <a:gd name="connsiteY3" fmla="*/ 697619 h 2736950"/>
              <a:gd name="connsiteX4" fmla="*/ 3577170 w 7152768"/>
              <a:gd name="connsiteY4" fmla="*/ 0 h 2736950"/>
              <a:gd name="connsiteX5" fmla="*/ 4773889 w 7152768"/>
              <a:gd name="connsiteY5" fmla="*/ 698321 h 2736950"/>
              <a:gd name="connsiteX6" fmla="*/ 4760467 w 7152768"/>
              <a:gd name="connsiteY6" fmla="*/ 2047456 h 2736950"/>
              <a:gd name="connsiteX7" fmla="*/ 5972264 w 7152768"/>
              <a:gd name="connsiteY7" fmla="*/ 2736950 h 2736950"/>
              <a:gd name="connsiteX8" fmla="*/ 7152768 w 7152768"/>
              <a:gd name="connsiteY8" fmla="*/ 2052536 h 273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2768" h="2736950">
                <a:moveTo>
                  <a:pt x="0" y="2063113"/>
                </a:moveTo>
                <a:cubicBezTo>
                  <a:pt x="405781" y="1831271"/>
                  <a:pt x="752967" y="1616359"/>
                  <a:pt x="1197659" y="1371385"/>
                </a:cubicBezTo>
                <a:lnTo>
                  <a:pt x="2393620" y="2055218"/>
                </a:lnTo>
                <a:cubicBezTo>
                  <a:pt x="2396863" y="1599639"/>
                  <a:pt x="2385767" y="1153198"/>
                  <a:pt x="2389010" y="697619"/>
                </a:cubicBezTo>
                <a:lnTo>
                  <a:pt x="3577170" y="0"/>
                </a:lnTo>
                <a:lnTo>
                  <a:pt x="4773889" y="698321"/>
                </a:lnTo>
                <a:cubicBezTo>
                  <a:pt x="4772268" y="1155521"/>
                  <a:pt x="4762088" y="1590256"/>
                  <a:pt x="4760467" y="2047456"/>
                </a:cubicBezTo>
                <a:lnTo>
                  <a:pt x="5972264" y="2736950"/>
                </a:lnTo>
                <a:lnTo>
                  <a:pt x="7152768" y="2052536"/>
                </a:lnTo>
              </a:path>
            </a:pathLst>
          </a:custGeom>
          <a:noFill/>
          <a:ln w="38100" cap="flat" cmpd="sng" algn="ctr">
            <a:solidFill>
              <a:schemeClr val="accent6">
                <a:lumMod val="10000"/>
                <a:lumOff val="90000"/>
              </a:schemeClr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2" name="Freeform: Shape 31">
            <a:extLst>
              <a:ext uri="{FF2B5EF4-FFF2-40B4-BE49-F238E27FC236}">
                <a16:creationId xmlns:a16="http://schemas.microsoft.com/office/drawing/2014/main" id="{274DD645-8640-45D5-9B60-F31EC01D3CC0}"/>
              </a:ext>
            </a:extLst>
          </p:cNvPr>
          <p:cNvSpPr/>
          <p:nvPr userDrawn="1"/>
        </p:nvSpPr>
        <p:spPr>
          <a:xfrm>
            <a:off x="8440979" y="1677475"/>
            <a:ext cx="2373549" cy="2062264"/>
          </a:xfrm>
          <a:custGeom>
            <a:avLst/>
            <a:gdLst>
              <a:gd name="connsiteX0" fmla="*/ 2373549 w 2373549"/>
              <a:gd name="connsiteY0" fmla="*/ 680936 h 2062264"/>
              <a:gd name="connsiteX1" fmla="*/ 1186774 w 2373549"/>
              <a:gd name="connsiteY1" fmla="*/ 0 h 2062264"/>
              <a:gd name="connsiteX2" fmla="*/ 0 w 2373549"/>
              <a:gd name="connsiteY2" fmla="*/ 690664 h 2062264"/>
              <a:gd name="connsiteX3" fmla="*/ 0 w 2373549"/>
              <a:gd name="connsiteY3" fmla="*/ 2062264 h 2062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549" h="2062264">
                <a:moveTo>
                  <a:pt x="2373549" y="680936"/>
                </a:moveTo>
                <a:lnTo>
                  <a:pt x="1186774" y="0"/>
                </a:lnTo>
                <a:lnTo>
                  <a:pt x="0" y="690664"/>
                </a:lnTo>
                <a:lnTo>
                  <a:pt x="0" y="2062264"/>
                </a:lnTo>
              </a:path>
            </a:pathLst>
          </a:custGeom>
          <a:noFill/>
          <a:ln w="38100" cap="flat" cmpd="sng" algn="ctr">
            <a:solidFill>
              <a:schemeClr val="accent6">
                <a:lumMod val="10000"/>
                <a:lumOff val="90000"/>
              </a:schemeClr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3" name="Freeform: Shape 34">
            <a:extLst>
              <a:ext uri="{FF2B5EF4-FFF2-40B4-BE49-F238E27FC236}">
                <a16:creationId xmlns:a16="http://schemas.microsoft.com/office/drawing/2014/main" id="{71C09F09-7119-47FD-8E60-E4A92C9A3119}"/>
              </a:ext>
            </a:extLst>
          </p:cNvPr>
          <p:cNvSpPr/>
          <p:nvPr userDrawn="1"/>
        </p:nvSpPr>
        <p:spPr>
          <a:xfrm flipH="1">
            <a:off x="10715501" y="2243467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4" name="Freeform: Shape 45">
            <a:extLst>
              <a:ext uri="{FF2B5EF4-FFF2-40B4-BE49-F238E27FC236}">
                <a16:creationId xmlns:a16="http://schemas.microsoft.com/office/drawing/2014/main" id="{E99BCE04-19B9-4541-925F-AC59CF760E7F}"/>
              </a:ext>
            </a:extLst>
          </p:cNvPr>
          <p:cNvSpPr/>
          <p:nvPr userDrawn="1"/>
        </p:nvSpPr>
        <p:spPr>
          <a:xfrm flipH="1">
            <a:off x="9534557" y="1571099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5" name="Freeform: Shape 46">
            <a:extLst>
              <a:ext uri="{FF2B5EF4-FFF2-40B4-BE49-F238E27FC236}">
                <a16:creationId xmlns:a16="http://schemas.microsoft.com/office/drawing/2014/main" id="{F2B610BB-26F6-44A5-B7DB-CEEDCAE916ED}"/>
              </a:ext>
            </a:extLst>
          </p:cNvPr>
          <p:cNvSpPr/>
          <p:nvPr userDrawn="1"/>
        </p:nvSpPr>
        <p:spPr>
          <a:xfrm flipH="1">
            <a:off x="8328171" y="2258376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6" name="Freeform: Shape 47">
            <a:extLst>
              <a:ext uri="{FF2B5EF4-FFF2-40B4-BE49-F238E27FC236}">
                <a16:creationId xmlns:a16="http://schemas.microsoft.com/office/drawing/2014/main" id="{C979636C-DE09-47B7-8972-BAE28DFA91DF}"/>
              </a:ext>
            </a:extLst>
          </p:cNvPr>
          <p:cNvSpPr/>
          <p:nvPr userDrawn="1"/>
        </p:nvSpPr>
        <p:spPr>
          <a:xfrm flipH="1">
            <a:off x="8333460" y="3610854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7" name="Freeform: Shape 48">
            <a:extLst>
              <a:ext uri="{FF2B5EF4-FFF2-40B4-BE49-F238E27FC236}">
                <a16:creationId xmlns:a16="http://schemas.microsoft.com/office/drawing/2014/main" id="{01B12467-C508-4D89-94B3-6D23C6199703}"/>
              </a:ext>
            </a:extLst>
          </p:cNvPr>
          <p:cNvSpPr/>
          <p:nvPr userDrawn="1"/>
        </p:nvSpPr>
        <p:spPr>
          <a:xfrm flipH="1">
            <a:off x="7146016" y="429086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8" name="Freeform: Shape 49">
            <a:extLst>
              <a:ext uri="{FF2B5EF4-FFF2-40B4-BE49-F238E27FC236}">
                <a16:creationId xmlns:a16="http://schemas.microsoft.com/office/drawing/2014/main" id="{9EA72422-90A8-454F-8133-112CD2B85BEA}"/>
              </a:ext>
            </a:extLst>
          </p:cNvPr>
          <p:cNvSpPr/>
          <p:nvPr userDrawn="1"/>
        </p:nvSpPr>
        <p:spPr>
          <a:xfrm flipH="1">
            <a:off x="5937847" y="361339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9" name="Freeform: Shape 50">
            <a:extLst>
              <a:ext uri="{FF2B5EF4-FFF2-40B4-BE49-F238E27FC236}">
                <a16:creationId xmlns:a16="http://schemas.microsoft.com/office/drawing/2014/main" id="{3C67727D-D0D9-4CA6-99EE-0B89D465A706}"/>
              </a:ext>
            </a:extLst>
          </p:cNvPr>
          <p:cNvSpPr/>
          <p:nvPr userDrawn="1"/>
        </p:nvSpPr>
        <p:spPr>
          <a:xfrm flipH="1">
            <a:off x="5951993" y="225130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0" name="Freeform: Shape 51">
            <a:extLst>
              <a:ext uri="{FF2B5EF4-FFF2-40B4-BE49-F238E27FC236}">
                <a16:creationId xmlns:a16="http://schemas.microsoft.com/office/drawing/2014/main" id="{C88A67D0-B01F-4CC8-B248-2CF85911F456}"/>
              </a:ext>
            </a:extLst>
          </p:cNvPr>
          <p:cNvSpPr/>
          <p:nvPr userDrawn="1"/>
        </p:nvSpPr>
        <p:spPr>
          <a:xfrm flipH="1">
            <a:off x="4778156" y="1565771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1" name="Freeform: Shape 52">
            <a:extLst>
              <a:ext uri="{FF2B5EF4-FFF2-40B4-BE49-F238E27FC236}">
                <a16:creationId xmlns:a16="http://schemas.microsoft.com/office/drawing/2014/main" id="{DBF6CA39-E979-4287-833E-20A9B455F7D6}"/>
              </a:ext>
            </a:extLst>
          </p:cNvPr>
          <p:cNvSpPr/>
          <p:nvPr userDrawn="1"/>
        </p:nvSpPr>
        <p:spPr>
          <a:xfrm flipH="1">
            <a:off x="3565843" y="2247823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2" name="Freeform: Shape 53">
            <a:extLst>
              <a:ext uri="{FF2B5EF4-FFF2-40B4-BE49-F238E27FC236}">
                <a16:creationId xmlns:a16="http://schemas.microsoft.com/office/drawing/2014/main" id="{9EAA4E60-7510-4920-A426-5630491CFAC2}"/>
              </a:ext>
            </a:extLst>
          </p:cNvPr>
          <p:cNvSpPr/>
          <p:nvPr userDrawn="1"/>
        </p:nvSpPr>
        <p:spPr>
          <a:xfrm flipH="1">
            <a:off x="3565952" y="361339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3" name="Freeform: Shape 54">
            <a:extLst>
              <a:ext uri="{FF2B5EF4-FFF2-40B4-BE49-F238E27FC236}">
                <a16:creationId xmlns:a16="http://schemas.microsoft.com/office/drawing/2014/main" id="{322F7ECD-1942-42EE-B5E0-FC1E0206BFFD}"/>
              </a:ext>
            </a:extLst>
          </p:cNvPr>
          <p:cNvSpPr/>
          <p:nvPr userDrawn="1"/>
        </p:nvSpPr>
        <p:spPr>
          <a:xfrm flipH="1">
            <a:off x="2386318" y="2962784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4" name="Freeform: Shape 55">
            <a:extLst>
              <a:ext uri="{FF2B5EF4-FFF2-40B4-BE49-F238E27FC236}">
                <a16:creationId xmlns:a16="http://schemas.microsoft.com/office/drawing/2014/main" id="{2465D6BD-72DA-4C13-97C2-7CF8D7F2F0C4}"/>
              </a:ext>
            </a:extLst>
          </p:cNvPr>
          <p:cNvSpPr/>
          <p:nvPr userDrawn="1"/>
        </p:nvSpPr>
        <p:spPr>
          <a:xfrm flipH="1">
            <a:off x="1190302" y="361221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5" name="Content placeholder 47" descr="Click icon to add picture">
            <a:extLst>
              <a:ext uri="{FF2B5EF4-FFF2-40B4-BE49-F238E27FC236}">
                <a16:creationId xmlns:a16="http://schemas.microsoft.com/office/drawing/2014/main" id="{E7C6BEEA-1766-44A1-A28D-2E817DBF226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507136" y="386500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86" name="Content placeholder 47">
            <a:extLst>
              <a:ext uri="{FF2B5EF4-FFF2-40B4-BE49-F238E27FC236}">
                <a16:creationId xmlns:a16="http://schemas.microsoft.com/office/drawing/2014/main" id="{597D4D7A-8D7E-492C-8795-D491CF53B5F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07136" y="444707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87" name="Content placeholder 47" descr="Click icon to add picture">
            <a:extLst>
              <a:ext uri="{FF2B5EF4-FFF2-40B4-BE49-F238E27FC236}">
                <a16:creationId xmlns:a16="http://schemas.microsoft.com/office/drawing/2014/main" id="{A7396594-2DE7-4DB9-B6B4-92F63F06EFC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889942" y="235564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88" name="Content placeholder 47">
            <a:extLst>
              <a:ext uri="{FF2B5EF4-FFF2-40B4-BE49-F238E27FC236}">
                <a16:creationId xmlns:a16="http://schemas.microsoft.com/office/drawing/2014/main" id="{CC680CF7-ED60-4FFF-B04E-B24ECDDD351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889942" y="293771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89" name="Content placeholder 47" descr="Click icon to add picture">
            <a:extLst>
              <a:ext uri="{FF2B5EF4-FFF2-40B4-BE49-F238E27FC236}">
                <a16:creationId xmlns:a16="http://schemas.microsoft.com/office/drawing/2014/main" id="{042E6E66-3835-45DF-80D9-C4AFDF3401F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107230" y="4469081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0" name="Content placeholder 47">
            <a:extLst>
              <a:ext uri="{FF2B5EF4-FFF2-40B4-BE49-F238E27FC236}">
                <a16:creationId xmlns:a16="http://schemas.microsoft.com/office/drawing/2014/main" id="{A6E85C70-1784-4A0C-8897-EDE98D39BC0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107230" y="5051157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91" name="Content placeholder 47" descr="Click icon to add picture">
            <a:extLst>
              <a:ext uri="{FF2B5EF4-FFF2-40B4-BE49-F238E27FC236}">
                <a16:creationId xmlns:a16="http://schemas.microsoft.com/office/drawing/2014/main" id="{4CD55BC2-05D0-49CB-B0A5-C96ACB411B5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501941" y="4469081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2" name="Content placeholder 47">
            <a:extLst>
              <a:ext uri="{FF2B5EF4-FFF2-40B4-BE49-F238E27FC236}">
                <a16:creationId xmlns:a16="http://schemas.microsoft.com/office/drawing/2014/main" id="{49DB7120-2F2C-4F89-AA8C-ABC4F3FF25F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501941" y="5051157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93" name="Content placeholder 47" descr="Click icon to add picture">
            <a:extLst>
              <a:ext uri="{FF2B5EF4-FFF2-40B4-BE49-F238E27FC236}">
                <a16:creationId xmlns:a16="http://schemas.microsoft.com/office/drawing/2014/main" id="{AEB1F7BA-7D83-4C23-A72B-82DF9377E9C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734718" y="235564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4" name="Content placeholder 47">
            <a:extLst>
              <a:ext uri="{FF2B5EF4-FFF2-40B4-BE49-F238E27FC236}">
                <a16:creationId xmlns:a16="http://schemas.microsoft.com/office/drawing/2014/main" id="{7C32F3EB-1AC3-40E9-B66D-ADB19CC74F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734718" y="293771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7E7569-B8BF-39D0-D742-EF98B83E4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14" y="726705"/>
            <a:ext cx="10515600" cy="1205058"/>
          </a:xfrm>
        </p:spPr>
        <p:txBody>
          <a:bodyPr anchor="t">
            <a:noAutofit/>
          </a:bodyPr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C159C7-D006-5B5F-1FEA-689C432B8C8C}"/>
              </a:ext>
            </a:extLst>
          </p:cNvPr>
          <p:cNvSpPr>
            <a:spLocks noGrp="1"/>
          </p:cNvSpPr>
          <p:nvPr>
            <p:ph type="ftr" sz="quarter" idx="46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EBABD-E264-2C96-1139-289A712F35B7}"/>
              </a:ext>
            </a:extLst>
          </p:cNvPr>
          <p:cNvSpPr>
            <a:spLocks noGrp="1"/>
          </p:cNvSpPr>
          <p:nvPr>
            <p:ph type="sldNum" sz="quarter" idx="47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9088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19">
            <a:extLst>
              <a:ext uri="{FF2B5EF4-FFF2-40B4-BE49-F238E27FC236}">
                <a16:creationId xmlns:a16="http://schemas.microsoft.com/office/drawing/2014/main" id="{F38B75F8-75D4-4B41-B7C7-433032DD0A6F}"/>
              </a:ext>
            </a:extLst>
          </p:cNvPr>
          <p:cNvSpPr/>
          <p:nvPr userDrawn="1"/>
        </p:nvSpPr>
        <p:spPr>
          <a:xfrm flipH="1">
            <a:off x="769290" y="491100"/>
            <a:ext cx="1886361" cy="221318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8" name="Freeform: Shape 24">
            <a:extLst>
              <a:ext uri="{FF2B5EF4-FFF2-40B4-BE49-F238E27FC236}">
                <a16:creationId xmlns:a16="http://schemas.microsoft.com/office/drawing/2014/main" id="{671D1224-EDDC-4900-92DC-13608D44C524}"/>
              </a:ext>
            </a:extLst>
          </p:cNvPr>
          <p:cNvSpPr/>
          <p:nvPr userDrawn="1"/>
        </p:nvSpPr>
        <p:spPr>
          <a:xfrm flipH="1">
            <a:off x="783145" y="4057904"/>
            <a:ext cx="1886359" cy="221318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635A9E44-4E60-1AD1-0B85-72422683B48A}"/>
              </a:ext>
            </a:extLst>
          </p:cNvPr>
          <p:cNvSpPr/>
          <p:nvPr userDrawn="1"/>
        </p:nvSpPr>
        <p:spPr>
          <a:xfrm flipH="1">
            <a:off x="0" y="3709992"/>
            <a:ext cx="1157948" cy="1502830"/>
          </a:xfrm>
          <a:custGeom>
            <a:avLst/>
            <a:gdLst>
              <a:gd name="connsiteX0" fmla="*/ 638572 w 1157948"/>
              <a:gd name="connsiteY0" fmla="*/ 0 h 1502830"/>
              <a:gd name="connsiteX1" fmla="*/ 0 w 1157948"/>
              <a:gd name="connsiteY1" fmla="*/ 378385 h 1502830"/>
              <a:gd name="connsiteX2" fmla="*/ 0 w 1157948"/>
              <a:gd name="connsiteY2" fmla="*/ 1129800 h 1502830"/>
              <a:gd name="connsiteX3" fmla="*/ 640317 w 1157948"/>
              <a:gd name="connsiteY3" fmla="*/ 1502830 h 1502830"/>
              <a:gd name="connsiteX4" fmla="*/ 1157948 w 1157948"/>
              <a:gd name="connsiteY4" fmla="*/ 1200968 h 1502830"/>
              <a:gd name="connsiteX5" fmla="*/ 1157948 w 1157948"/>
              <a:gd name="connsiteY5" fmla="*/ 304639 h 150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7948" h="1502830">
                <a:moveTo>
                  <a:pt x="638572" y="0"/>
                </a:moveTo>
                <a:lnTo>
                  <a:pt x="0" y="378385"/>
                </a:lnTo>
                <a:lnTo>
                  <a:pt x="0" y="1129800"/>
                </a:lnTo>
                <a:lnTo>
                  <a:pt x="640317" y="1502830"/>
                </a:lnTo>
                <a:lnTo>
                  <a:pt x="1157948" y="1200968"/>
                </a:lnTo>
                <a:lnTo>
                  <a:pt x="1157948" y="304639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1" name="Subtitle 47" descr="Click icon to add picture">
            <a:extLst>
              <a:ext uri="{FF2B5EF4-FFF2-40B4-BE49-F238E27FC236}">
                <a16:creationId xmlns:a16="http://schemas.microsoft.com/office/drawing/2014/main" id="{0C7786BA-5E56-47AA-AE47-4EC07A0D4FA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550705" y="3625598"/>
            <a:ext cx="2653545" cy="5879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3" name="Content placeholder 47">
            <a:extLst>
              <a:ext uri="{FF2B5EF4-FFF2-40B4-BE49-F238E27FC236}">
                <a16:creationId xmlns:a16="http://schemas.microsoft.com/office/drawing/2014/main" id="{880214CF-87DD-476A-9B2E-A58DB313A61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0705" y="4246516"/>
            <a:ext cx="2653545" cy="17271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7" name="Picture placeholder">
            <a:extLst>
              <a:ext uri="{FF2B5EF4-FFF2-40B4-BE49-F238E27FC236}">
                <a16:creationId xmlns:a16="http://schemas.microsoft.com/office/drawing/2014/main" id="{264CF63C-079E-41AA-AA9A-762A765E699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788170" y="2296125"/>
            <a:ext cx="1886360" cy="2144668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041C638-CBB8-1159-9AF8-B5D14CC7B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0704" y="1690878"/>
            <a:ext cx="6599429" cy="1325563"/>
          </a:xfrm>
        </p:spPr>
        <p:txBody>
          <a:bodyPr anchor="b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Subtitle 47" descr="Click icon to add picture">
            <a:extLst>
              <a:ext uri="{FF2B5EF4-FFF2-40B4-BE49-F238E27FC236}">
                <a16:creationId xmlns:a16="http://schemas.microsoft.com/office/drawing/2014/main" id="{3C2C4001-E56F-4174-01AA-4630360BFF4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811506" y="3625598"/>
            <a:ext cx="2653545" cy="5879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:a16="http://schemas.microsoft.com/office/drawing/2014/main" id="{02DFC856-C546-62E9-220F-7A668D34905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11506" y="4246516"/>
            <a:ext cx="2653545" cy="17271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7335A-F59E-2A6C-D2D6-F10391DA8D69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1364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F946AB17-3782-8412-C51A-DE10A0637453}"/>
              </a:ext>
            </a:extLst>
          </p:cNvPr>
          <p:cNvSpPr/>
          <p:nvPr userDrawn="1"/>
        </p:nvSpPr>
        <p:spPr>
          <a:xfrm>
            <a:off x="0" y="2860787"/>
            <a:ext cx="2361029" cy="3676532"/>
          </a:xfrm>
          <a:custGeom>
            <a:avLst/>
            <a:gdLst>
              <a:gd name="connsiteX0" fmla="*/ 773997 w 2361029"/>
              <a:gd name="connsiteY0" fmla="*/ 0 h 3676532"/>
              <a:gd name="connsiteX1" fmla="*/ 2361029 w 2361029"/>
              <a:gd name="connsiteY1" fmla="*/ 925683 h 3676532"/>
              <a:gd name="connsiteX2" fmla="*/ 2361029 w 2361029"/>
              <a:gd name="connsiteY2" fmla="*/ 2763949 h 3676532"/>
              <a:gd name="connsiteX3" fmla="*/ 769661 w 2361029"/>
              <a:gd name="connsiteY3" fmla="*/ 3676532 h 3676532"/>
              <a:gd name="connsiteX4" fmla="*/ 0 w 2361029"/>
              <a:gd name="connsiteY4" fmla="*/ 3234717 h 3676532"/>
              <a:gd name="connsiteX5" fmla="*/ 0 w 2361029"/>
              <a:gd name="connsiteY5" fmla="*/ 446885 h 36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1029" h="3676532">
                <a:moveTo>
                  <a:pt x="773997" y="0"/>
                </a:moveTo>
                <a:lnTo>
                  <a:pt x="2361029" y="925683"/>
                </a:lnTo>
                <a:lnTo>
                  <a:pt x="2361029" y="2763949"/>
                </a:lnTo>
                <a:lnTo>
                  <a:pt x="769661" y="3676532"/>
                </a:lnTo>
                <a:lnTo>
                  <a:pt x="0" y="3234717"/>
                </a:lnTo>
                <a:lnTo>
                  <a:pt x="0" y="44688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BA5A58B-9440-7DAB-E7D7-3143B049FBAC}"/>
              </a:ext>
            </a:extLst>
          </p:cNvPr>
          <p:cNvSpPr/>
          <p:nvPr userDrawn="1"/>
        </p:nvSpPr>
        <p:spPr>
          <a:xfrm flipH="1">
            <a:off x="1014233" y="5253270"/>
            <a:ext cx="1710765" cy="1593273"/>
          </a:xfrm>
          <a:custGeom>
            <a:avLst/>
            <a:gdLst>
              <a:gd name="connsiteX0" fmla="*/ 852873 w 1710765"/>
              <a:gd name="connsiteY0" fmla="*/ 0 h 1593273"/>
              <a:gd name="connsiteX1" fmla="*/ 0 w 1710765"/>
              <a:gd name="connsiteY1" fmla="*/ 494134 h 1593273"/>
              <a:gd name="connsiteX2" fmla="*/ 0 w 1710765"/>
              <a:gd name="connsiteY2" fmla="*/ 1475410 h 1593273"/>
              <a:gd name="connsiteX3" fmla="*/ 206916 w 1710765"/>
              <a:gd name="connsiteY3" fmla="*/ 1593273 h 1593273"/>
              <a:gd name="connsiteX4" fmla="*/ 1502835 w 1710765"/>
              <a:gd name="connsiteY4" fmla="*/ 1593273 h 1593273"/>
              <a:gd name="connsiteX5" fmla="*/ 1709418 w 1710765"/>
              <a:gd name="connsiteY5" fmla="*/ 1475480 h 1593273"/>
              <a:gd name="connsiteX6" fmla="*/ 1710407 w 1710765"/>
              <a:gd name="connsiteY6" fmla="*/ 491803 h 159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0765" h="1593273">
                <a:moveTo>
                  <a:pt x="852873" y="0"/>
                </a:moveTo>
                <a:lnTo>
                  <a:pt x="0" y="494134"/>
                </a:lnTo>
                <a:lnTo>
                  <a:pt x="0" y="1475410"/>
                </a:lnTo>
                <a:lnTo>
                  <a:pt x="206916" y="1593273"/>
                </a:lnTo>
                <a:lnTo>
                  <a:pt x="1502835" y="1593273"/>
                </a:lnTo>
                <a:lnTo>
                  <a:pt x="1709418" y="1475480"/>
                </a:lnTo>
                <a:cubicBezTo>
                  <a:pt x="1707864" y="1146834"/>
                  <a:pt x="1711961" y="820449"/>
                  <a:pt x="1710407" y="491803"/>
                </a:cubicBezTo>
                <a:close/>
              </a:path>
            </a:pathLst>
          </a:cu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2" name="Content Placeholder 47" descr="Click icon to add picture">
            <a:extLst>
              <a:ext uri="{FF2B5EF4-FFF2-40B4-BE49-F238E27FC236}">
                <a16:creationId xmlns:a16="http://schemas.microsoft.com/office/drawing/2014/main" id="{95ADF367-2619-4E00-AB82-8FFF41D0E5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71609" y="1025236"/>
            <a:ext cx="5162709" cy="42068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3" name="Content Placeholder 47">
            <a:extLst>
              <a:ext uri="{FF2B5EF4-FFF2-40B4-BE49-F238E27FC236}">
                <a16:creationId xmlns:a16="http://schemas.microsoft.com/office/drawing/2014/main" id="{8CEB04CE-793E-47B4-8D80-9B82864F2C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71608" y="1469069"/>
            <a:ext cx="5162709" cy="150616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4" name="Content Placeholder 47" descr="Click icon to add picture">
            <a:extLst>
              <a:ext uri="{FF2B5EF4-FFF2-40B4-BE49-F238E27FC236}">
                <a16:creationId xmlns:a16="http://schemas.microsoft.com/office/drawing/2014/main" id="{067BF8FD-2643-4122-BE3E-63F413244EC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1609" y="2984685"/>
            <a:ext cx="5162709" cy="42068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6" name="Content Placeholder 47" descr="Click icon to add picture">
            <a:extLst>
              <a:ext uri="{FF2B5EF4-FFF2-40B4-BE49-F238E27FC236}">
                <a16:creationId xmlns:a16="http://schemas.microsoft.com/office/drawing/2014/main" id="{02260D10-FEA1-48A7-B544-FAEEAECF5D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71607" y="4597473"/>
            <a:ext cx="5162709" cy="421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:a16="http://schemas.microsoft.com/office/drawing/2014/main" id="{64584B30-8BCF-4D75-8A6C-FD82347CC7B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271608" y="3419684"/>
            <a:ext cx="5162709" cy="11777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8" name="Content Placeholder 47">
            <a:extLst>
              <a:ext uri="{FF2B5EF4-FFF2-40B4-BE49-F238E27FC236}">
                <a16:creationId xmlns:a16="http://schemas.microsoft.com/office/drawing/2014/main" id="{A4A25056-27FA-4039-ACFA-6624F778712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271608" y="5041922"/>
            <a:ext cx="5162709" cy="16359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7" name="Freeform: Shape 24">
            <a:extLst>
              <a:ext uri="{FF2B5EF4-FFF2-40B4-BE49-F238E27FC236}">
                <a16:creationId xmlns:a16="http://schemas.microsoft.com/office/drawing/2014/main" id="{A23F9759-CF52-CE45-5E22-9678534685A7}"/>
              </a:ext>
            </a:extLst>
          </p:cNvPr>
          <p:cNvSpPr/>
          <p:nvPr userDrawn="1"/>
        </p:nvSpPr>
        <p:spPr>
          <a:xfrm flipH="1">
            <a:off x="2631891" y="4699053"/>
            <a:ext cx="668814" cy="784693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84FCC1-368D-680C-31AA-597C3AAF4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665" y="707105"/>
            <a:ext cx="3994173" cy="2277580"/>
          </a:xfrm>
        </p:spPr>
        <p:txBody>
          <a:bodyPr anchor="t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53E8C9F-CD73-30CD-1F24-20F2E6149D5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734172" y="1141669"/>
            <a:ext cx="507778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accent6"/>
                </a:solidFill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E61E189-349E-0076-EA43-7BCB6E24CE86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4724705" y="3105650"/>
            <a:ext cx="536270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accent6"/>
                </a:solidFill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68B04572-5D47-C3DF-CDEA-15EC646EA8F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4714069" y="4716041"/>
            <a:ext cx="536270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accent6"/>
                </a:solidFill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6A453-65E1-B688-A3F9-EA0AA347DDE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6211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7">
            <a:extLst>
              <a:ext uri="{FF2B5EF4-FFF2-40B4-BE49-F238E27FC236}">
                <a16:creationId xmlns:a16="http://schemas.microsoft.com/office/drawing/2014/main" id="{3EDD8D3E-653B-4A9E-9868-3B013A65FE9F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7493157" y="529148"/>
            <a:ext cx="4248873" cy="473113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ln w="1905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18" name="Content Placeholder 47">
            <a:extLst>
              <a:ext uri="{FF2B5EF4-FFF2-40B4-BE49-F238E27FC236}">
                <a16:creationId xmlns:a16="http://schemas.microsoft.com/office/drawing/2014/main" id="{DD4E6A9F-7400-917B-6A6B-6BAB445E85F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7427" y="3253120"/>
            <a:ext cx="4959822" cy="20071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19" name="Freeform: Shape 25">
            <a:extLst>
              <a:ext uri="{FF2B5EF4-FFF2-40B4-BE49-F238E27FC236}">
                <a16:creationId xmlns:a16="http://schemas.microsoft.com/office/drawing/2014/main" id="{D7BBD3E8-D5DD-C21F-3792-4880373CCDCC}"/>
              </a:ext>
            </a:extLst>
          </p:cNvPr>
          <p:cNvSpPr/>
          <p:nvPr userDrawn="1"/>
        </p:nvSpPr>
        <p:spPr>
          <a:xfrm flipH="1">
            <a:off x="7400972" y="4508725"/>
            <a:ext cx="1347680" cy="158117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0" name="Freeform: Shape 11">
            <a:extLst>
              <a:ext uri="{FF2B5EF4-FFF2-40B4-BE49-F238E27FC236}">
                <a16:creationId xmlns:a16="http://schemas.microsoft.com/office/drawing/2014/main" id="{FC461D80-0CAC-62E5-726A-63B48BEF3F25}"/>
              </a:ext>
            </a:extLst>
          </p:cNvPr>
          <p:cNvSpPr/>
          <p:nvPr userDrawn="1"/>
        </p:nvSpPr>
        <p:spPr>
          <a:xfrm>
            <a:off x="6521016" y="4772906"/>
            <a:ext cx="663381" cy="75892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944167-AFE9-AE61-AF44-B9AEE24D1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427" y="2497488"/>
            <a:ext cx="9823998" cy="1325563"/>
          </a:xfrm>
        </p:spPr>
        <p:txBody>
          <a:bodyPr anchor="t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268D53-92DA-7335-4DAB-83485CAF3FE9}"/>
              </a:ext>
            </a:extLst>
          </p:cNvPr>
          <p:cNvSpPr>
            <a:spLocks noGrp="1"/>
          </p:cNvSpPr>
          <p:nvPr>
            <p:ph type="ftr" sz="quarter" idx="49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FCB16-3643-AB04-D20E-A14FFE07F67C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1327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46">
            <a:extLst>
              <a:ext uri="{FF2B5EF4-FFF2-40B4-BE49-F238E27FC236}">
                <a16:creationId xmlns:a16="http://schemas.microsoft.com/office/drawing/2014/main" id="{39B50CEE-D9F9-B5CD-C274-BEAA5EAB37E3}"/>
              </a:ext>
            </a:extLst>
          </p:cNvPr>
          <p:cNvSpPr/>
          <p:nvPr userDrawn="1"/>
        </p:nvSpPr>
        <p:spPr>
          <a:xfrm>
            <a:off x="410352" y="12435"/>
            <a:ext cx="1455521" cy="1019127"/>
          </a:xfrm>
          <a:custGeom>
            <a:avLst/>
            <a:gdLst>
              <a:gd name="connsiteX0" fmla="*/ 219223 w 1455521"/>
              <a:gd name="connsiteY0" fmla="*/ 0 h 1019127"/>
              <a:gd name="connsiteX1" fmla="*/ 1236298 w 1455521"/>
              <a:gd name="connsiteY1" fmla="*/ 0 h 1019127"/>
              <a:gd name="connsiteX2" fmla="*/ 1455521 w 1455521"/>
              <a:gd name="connsiteY2" fmla="*/ 385779 h 1019127"/>
              <a:gd name="connsiteX3" fmla="*/ 1095615 w 1455521"/>
              <a:gd name="connsiteY3" fmla="*/ 1019127 h 1019127"/>
              <a:gd name="connsiteX4" fmla="*/ 359906 w 1455521"/>
              <a:gd name="connsiteY4" fmla="*/ 1019127 h 1019127"/>
              <a:gd name="connsiteX5" fmla="*/ 0 w 1455521"/>
              <a:gd name="connsiteY5" fmla="*/ 385779 h 101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1019127">
                <a:moveTo>
                  <a:pt x="219223" y="0"/>
                </a:moveTo>
                <a:lnTo>
                  <a:pt x="1236298" y="0"/>
                </a:lnTo>
                <a:lnTo>
                  <a:pt x="1455521" y="385779"/>
                </a:lnTo>
                <a:lnTo>
                  <a:pt x="1095615" y="1019127"/>
                </a:lnTo>
                <a:lnTo>
                  <a:pt x="359906" y="1019127"/>
                </a:lnTo>
                <a:lnTo>
                  <a:pt x="0" y="385779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9" name="Hexagon 15">
            <a:extLst>
              <a:ext uri="{FF2B5EF4-FFF2-40B4-BE49-F238E27FC236}">
                <a16:creationId xmlns:a16="http://schemas.microsoft.com/office/drawing/2014/main" id="{93831F6E-A0DA-46E5-AF13-ED5D9ABF108D}"/>
              </a:ext>
            </a:extLst>
          </p:cNvPr>
          <p:cNvSpPr/>
          <p:nvPr userDrawn="1"/>
        </p:nvSpPr>
        <p:spPr>
          <a:xfrm>
            <a:off x="1579486" y="450004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Hexagon 17">
            <a:extLst>
              <a:ext uri="{FF2B5EF4-FFF2-40B4-BE49-F238E27FC236}">
                <a16:creationId xmlns:a16="http://schemas.microsoft.com/office/drawing/2014/main" id="{18B06ECC-5FA7-4ACA-86BF-694240D0C05B}"/>
              </a:ext>
            </a:extLst>
          </p:cNvPr>
          <p:cNvSpPr/>
          <p:nvPr userDrawn="1"/>
        </p:nvSpPr>
        <p:spPr>
          <a:xfrm>
            <a:off x="412218" y="1136470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Hexagon 19">
            <a:extLst>
              <a:ext uri="{FF2B5EF4-FFF2-40B4-BE49-F238E27FC236}">
                <a16:creationId xmlns:a16="http://schemas.microsoft.com/office/drawing/2014/main" id="{089AA305-8FFC-46A5-B806-D5D78320D0CD}"/>
              </a:ext>
            </a:extLst>
          </p:cNvPr>
          <p:cNvSpPr/>
          <p:nvPr userDrawn="1"/>
        </p:nvSpPr>
        <p:spPr>
          <a:xfrm>
            <a:off x="1580070" y="1812437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2" name="Hexagon 21">
            <a:extLst>
              <a:ext uri="{FF2B5EF4-FFF2-40B4-BE49-F238E27FC236}">
                <a16:creationId xmlns:a16="http://schemas.microsoft.com/office/drawing/2014/main" id="{DB2D65ED-32BC-44B2-92F3-E16717051CA1}"/>
              </a:ext>
            </a:extLst>
          </p:cNvPr>
          <p:cNvSpPr/>
          <p:nvPr userDrawn="1"/>
        </p:nvSpPr>
        <p:spPr>
          <a:xfrm>
            <a:off x="3953772" y="4582171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100186E-95B0-AB29-6F1D-DBFBAA566DB2}"/>
              </a:ext>
            </a:extLst>
          </p:cNvPr>
          <p:cNvSpPr/>
          <p:nvPr userDrawn="1"/>
        </p:nvSpPr>
        <p:spPr>
          <a:xfrm>
            <a:off x="3955762" y="5952136"/>
            <a:ext cx="1455521" cy="932559"/>
          </a:xfrm>
          <a:custGeom>
            <a:avLst/>
            <a:gdLst>
              <a:gd name="connsiteX0" fmla="*/ 359906 w 1455521"/>
              <a:gd name="connsiteY0" fmla="*/ 0 h 932559"/>
              <a:gd name="connsiteX1" fmla="*/ 1095615 w 1455521"/>
              <a:gd name="connsiteY1" fmla="*/ 0 h 932559"/>
              <a:gd name="connsiteX2" fmla="*/ 1455521 w 1455521"/>
              <a:gd name="connsiteY2" fmla="*/ 633348 h 932559"/>
              <a:gd name="connsiteX3" fmla="*/ 1285492 w 1455521"/>
              <a:gd name="connsiteY3" fmla="*/ 932559 h 932559"/>
              <a:gd name="connsiteX4" fmla="*/ 170030 w 1455521"/>
              <a:gd name="connsiteY4" fmla="*/ 932559 h 932559"/>
              <a:gd name="connsiteX5" fmla="*/ 0 w 1455521"/>
              <a:gd name="connsiteY5" fmla="*/ 633348 h 932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932559">
                <a:moveTo>
                  <a:pt x="359906" y="0"/>
                </a:moveTo>
                <a:lnTo>
                  <a:pt x="1095615" y="0"/>
                </a:lnTo>
                <a:lnTo>
                  <a:pt x="1455521" y="633348"/>
                </a:lnTo>
                <a:lnTo>
                  <a:pt x="1285492" y="932559"/>
                </a:lnTo>
                <a:lnTo>
                  <a:pt x="170030" y="932559"/>
                </a:lnTo>
                <a:lnTo>
                  <a:pt x="0" y="633348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Hexagon 27">
            <a:extLst>
              <a:ext uri="{FF2B5EF4-FFF2-40B4-BE49-F238E27FC236}">
                <a16:creationId xmlns:a16="http://schemas.microsoft.com/office/drawing/2014/main" id="{5275D449-7441-440B-8584-96D25256F24D}"/>
              </a:ext>
            </a:extLst>
          </p:cNvPr>
          <p:cNvSpPr/>
          <p:nvPr userDrawn="1"/>
        </p:nvSpPr>
        <p:spPr>
          <a:xfrm>
            <a:off x="2783996" y="5245443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5" name="Hexagon 28">
            <a:extLst>
              <a:ext uri="{FF2B5EF4-FFF2-40B4-BE49-F238E27FC236}">
                <a16:creationId xmlns:a16="http://schemas.microsoft.com/office/drawing/2014/main" id="{94CFCD79-F5CD-4175-96DE-1AC2E1999DB6}"/>
              </a:ext>
            </a:extLst>
          </p:cNvPr>
          <p:cNvSpPr/>
          <p:nvPr userDrawn="1"/>
        </p:nvSpPr>
        <p:spPr>
          <a:xfrm>
            <a:off x="2767144" y="3880620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C8667104-E096-23C3-4C2C-5277C2AF5C57}"/>
              </a:ext>
            </a:extLst>
          </p:cNvPr>
          <p:cNvSpPr/>
          <p:nvPr userDrawn="1"/>
        </p:nvSpPr>
        <p:spPr>
          <a:xfrm>
            <a:off x="3702" y="448131"/>
            <a:ext cx="678871" cy="1266696"/>
          </a:xfrm>
          <a:custGeom>
            <a:avLst/>
            <a:gdLst>
              <a:gd name="connsiteX0" fmla="*/ 0 w 678871"/>
              <a:gd name="connsiteY0" fmla="*/ 0 h 1266696"/>
              <a:gd name="connsiteX1" fmla="*/ 318965 w 678871"/>
              <a:gd name="connsiteY1" fmla="*/ 0 h 1266696"/>
              <a:gd name="connsiteX2" fmla="*/ 678871 w 678871"/>
              <a:gd name="connsiteY2" fmla="*/ 633348 h 1266696"/>
              <a:gd name="connsiteX3" fmla="*/ 318965 w 678871"/>
              <a:gd name="connsiteY3" fmla="*/ 1266696 h 1266696"/>
              <a:gd name="connsiteX4" fmla="*/ 0 w 678871"/>
              <a:gd name="connsiteY4" fmla="*/ 1266696 h 126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871" h="1266696">
                <a:moveTo>
                  <a:pt x="0" y="0"/>
                </a:moveTo>
                <a:lnTo>
                  <a:pt x="318965" y="0"/>
                </a:lnTo>
                <a:lnTo>
                  <a:pt x="678871" y="633348"/>
                </a:lnTo>
                <a:lnTo>
                  <a:pt x="318965" y="1266696"/>
                </a:lnTo>
                <a:lnTo>
                  <a:pt x="0" y="1266696"/>
                </a:lnTo>
                <a:close/>
              </a:path>
            </a:pathLst>
          </a:cu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8" name="Hexagon 31">
            <a:extLst>
              <a:ext uri="{FF2B5EF4-FFF2-40B4-BE49-F238E27FC236}">
                <a16:creationId xmlns:a16="http://schemas.microsoft.com/office/drawing/2014/main" id="{61BB4AB0-7C5C-4697-A25B-0AFD8754AB52}"/>
              </a:ext>
            </a:extLst>
          </p:cNvPr>
          <p:cNvSpPr/>
          <p:nvPr userDrawn="1"/>
        </p:nvSpPr>
        <p:spPr>
          <a:xfrm>
            <a:off x="1580353" y="3182793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2363FF00-E570-D743-258E-E9FEF4F02A08}"/>
              </a:ext>
            </a:extLst>
          </p:cNvPr>
          <p:cNvSpPr/>
          <p:nvPr userDrawn="1"/>
        </p:nvSpPr>
        <p:spPr>
          <a:xfrm>
            <a:off x="6334981" y="5962237"/>
            <a:ext cx="1455521" cy="901561"/>
          </a:xfrm>
          <a:custGeom>
            <a:avLst/>
            <a:gdLst>
              <a:gd name="connsiteX0" fmla="*/ 359906 w 1455521"/>
              <a:gd name="connsiteY0" fmla="*/ 0 h 901561"/>
              <a:gd name="connsiteX1" fmla="*/ 1095615 w 1455521"/>
              <a:gd name="connsiteY1" fmla="*/ 0 h 901561"/>
              <a:gd name="connsiteX2" fmla="*/ 1455521 w 1455521"/>
              <a:gd name="connsiteY2" fmla="*/ 633348 h 901561"/>
              <a:gd name="connsiteX3" fmla="*/ 1303107 w 1455521"/>
              <a:gd name="connsiteY3" fmla="*/ 901561 h 901561"/>
              <a:gd name="connsiteX4" fmla="*/ 152415 w 1455521"/>
              <a:gd name="connsiteY4" fmla="*/ 901561 h 901561"/>
              <a:gd name="connsiteX5" fmla="*/ 0 w 1455521"/>
              <a:gd name="connsiteY5" fmla="*/ 633348 h 901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901561">
                <a:moveTo>
                  <a:pt x="359906" y="0"/>
                </a:moveTo>
                <a:lnTo>
                  <a:pt x="1095615" y="0"/>
                </a:lnTo>
                <a:lnTo>
                  <a:pt x="1455521" y="633348"/>
                </a:lnTo>
                <a:lnTo>
                  <a:pt x="1303107" y="901561"/>
                </a:lnTo>
                <a:lnTo>
                  <a:pt x="152415" y="901561"/>
                </a:lnTo>
                <a:lnTo>
                  <a:pt x="0" y="633348"/>
                </a:lnTo>
                <a:close/>
              </a:path>
            </a:pathLst>
          </a:cu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8" name="Content Placeholder 47">
            <a:extLst>
              <a:ext uri="{FF2B5EF4-FFF2-40B4-BE49-F238E27FC236}">
                <a16:creationId xmlns:a16="http://schemas.microsoft.com/office/drawing/2014/main" id="{073CD90F-1E45-47EC-B558-D5F638F5FE6F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2754948" y="2502098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9" name="Content Placeholder 47">
            <a:extLst>
              <a:ext uri="{FF2B5EF4-FFF2-40B4-BE49-F238E27FC236}">
                <a16:creationId xmlns:a16="http://schemas.microsoft.com/office/drawing/2014/main" id="{9A501203-35D0-41A5-A2A4-9F05FAB495C4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91110" y="2493385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30" name="Content Placeholder 47">
            <a:extLst>
              <a:ext uri="{FF2B5EF4-FFF2-40B4-BE49-F238E27FC236}">
                <a16:creationId xmlns:a16="http://schemas.microsoft.com/office/drawing/2014/main" id="{1FA62038-8BB7-45FD-896E-34738A5578BD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5151412" y="5238680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31" name="Content Placeholder 47">
            <a:extLst>
              <a:ext uri="{FF2B5EF4-FFF2-40B4-BE49-F238E27FC236}">
                <a16:creationId xmlns:a16="http://schemas.microsoft.com/office/drawing/2014/main" id="{9A7E0EE6-5885-489B-81A9-65DBC001693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3948599" y="3194928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1" name="Content Placeholder 47" descr="Click icon to add picture">
            <a:extLst>
              <a:ext uri="{FF2B5EF4-FFF2-40B4-BE49-F238E27FC236}">
                <a16:creationId xmlns:a16="http://schemas.microsoft.com/office/drawing/2014/main" id="{B7E46D91-6194-E279-CAE3-425E21FD4A8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6000" y="3093990"/>
            <a:ext cx="3034145" cy="18797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722C9EB-D452-B3DF-5219-160F48DE7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703538"/>
            <a:ext cx="5055698" cy="1325563"/>
          </a:xfrm>
        </p:spPr>
        <p:txBody>
          <a:bodyPr anchor="b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E3C8467A-0A34-2A65-92FE-F12F6A3D84A6}"/>
              </a:ext>
            </a:extLst>
          </p:cNvPr>
          <p:cNvSpPr/>
          <p:nvPr userDrawn="1"/>
        </p:nvSpPr>
        <p:spPr>
          <a:xfrm>
            <a:off x="-6538" y="1815084"/>
            <a:ext cx="697438" cy="1266696"/>
          </a:xfrm>
          <a:custGeom>
            <a:avLst/>
            <a:gdLst>
              <a:gd name="connsiteX0" fmla="*/ 0 w 732607"/>
              <a:gd name="connsiteY0" fmla="*/ 0 h 1266696"/>
              <a:gd name="connsiteX1" fmla="*/ 372701 w 732607"/>
              <a:gd name="connsiteY1" fmla="*/ 0 h 1266696"/>
              <a:gd name="connsiteX2" fmla="*/ 732607 w 732607"/>
              <a:gd name="connsiteY2" fmla="*/ 633348 h 1266696"/>
              <a:gd name="connsiteX3" fmla="*/ 372701 w 732607"/>
              <a:gd name="connsiteY3" fmla="*/ 1266696 h 1266696"/>
              <a:gd name="connsiteX4" fmla="*/ 0 w 732607"/>
              <a:gd name="connsiteY4" fmla="*/ 1266696 h 1266696"/>
              <a:gd name="connsiteX0" fmla="*/ 43961 w 732607"/>
              <a:gd name="connsiteY0" fmla="*/ 8793 h 1266696"/>
              <a:gd name="connsiteX1" fmla="*/ 372701 w 732607"/>
              <a:gd name="connsiteY1" fmla="*/ 0 h 1266696"/>
              <a:gd name="connsiteX2" fmla="*/ 732607 w 732607"/>
              <a:gd name="connsiteY2" fmla="*/ 633348 h 1266696"/>
              <a:gd name="connsiteX3" fmla="*/ 372701 w 732607"/>
              <a:gd name="connsiteY3" fmla="*/ 1266696 h 1266696"/>
              <a:gd name="connsiteX4" fmla="*/ 0 w 732607"/>
              <a:gd name="connsiteY4" fmla="*/ 1266696 h 1266696"/>
              <a:gd name="connsiteX5" fmla="*/ 43961 w 732607"/>
              <a:gd name="connsiteY5" fmla="*/ 8793 h 1266696"/>
              <a:gd name="connsiteX0" fmla="*/ 8792 w 697438"/>
              <a:gd name="connsiteY0" fmla="*/ 8793 h 1266696"/>
              <a:gd name="connsiteX1" fmla="*/ 337532 w 697438"/>
              <a:gd name="connsiteY1" fmla="*/ 0 h 1266696"/>
              <a:gd name="connsiteX2" fmla="*/ 697438 w 697438"/>
              <a:gd name="connsiteY2" fmla="*/ 633348 h 1266696"/>
              <a:gd name="connsiteX3" fmla="*/ 337532 w 697438"/>
              <a:gd name="connsiteY3" fmla="*/ 1266696 h 1266696"/>
              <a:gd name="connsiteX4" fmla="*/ 0 w 697438"/>
              <a:gd name="connsiteY4" fmla="*/ 1266696 h 1266696"/>
              <a:gd name="connsiteX5" fmla="*/ 8792 w 697438"/>
              <a:gd name="connsiteY5" fmla="*/ 8793 h 126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7438" h="1266696">
                <a:moveTo>
                  <a:pt x="8792" y="8793"/>
                </a:moveTo>
                <a:lnTo>
                  <a:pt x="337532" y="0"/>
                </a:lnTo>
                <a:lnTo>
                  <a:pt x="697438" y="633348"/>
                </a:lnTo>
                <a:lnTo>
                  <a:pt x="337532" y="1266696"/>
                </a:lnTo>
                <a:lnTo>
                  <a:pt x="0" y="1266696"/>
                </a:lnTo>
                <a:cubicBezTo>
                  <a:pt x="0" y="844464"/>
                  <a:pt x="8792" y="431025"/>
                  <a:pt x="8792" y="8793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33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5518B595-5A04-0768-52B1-73F11E475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572" y="3435545"/>
            <a:ext cx="4253399" cy="1740114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reeform: Shape 4">
            <a:extLst>
              <a:ext uri="{FF2B5EF4-FFF2-40B4-BE49-F238E27FC236}">
                <a16:creationId xmlns:a16="http://schemas.microsoft.com/office/drawing/2014/main" id="{AE722AFD-22D7-4BD8-B055-3867C3800E16}"/>
              </a:ext>
            </a:extLst>
          </p:cNvPr>
          <p:cNvSpPr/>
          <p:nvPr userDrawn="1"/>
        </p:nvSpPr>
        <p:spPr>
          <a:xfrm>
            <a:off x="6282845" y="525294"/>
            <a:ext cx="1913128" cy="2140085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D0355E4-3980-42A9-9376-74163520D39D}"/>
              </a:ext>
            </a:extLst>
          </p:cNvPr>
          <p:cNvSpPr/>
          <p:nvPr userDrawn="1"/>
        </p:nvSpPr>
        <p:spPr>
          <a:xfrm>
            <a:off x="8375472" y="496110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174533-8C0E-4E82-A582-891A0555FA1F}"/>
              </a:ext>
            </a:extLst>
          </p:cNvPr>
          <p:cNvSpPr/>
          <p:nvPr userDrawn="1"/>
        </p:nvSpPr>
        <p:spPr>
          <a:xfrm>
            <a:off x="7328126" y="2310315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71E3938-A754-4D49-B509-249EE9BD83AB}"/>
              </a:ext>
            </a:extLst>
          </p:cNvPr>
          <p:cNvSpPr/>
          <p:nvPr userDrawn="1"/>
        </p:nvSpPr>
        <p:spPr>
          <a:xfrm>
            <a:off x="8375472" y="4095335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D430ED-A815-4274-966C-8192C4230569}"/>
              </a:ext>
            </a:extLst>
          </p:cNvPr>
          <p:cNvSpPr/>
          <p:nvPr userDrawn="1"/>
        </p:nvSpPr>
        <p:spPr>
          <a:xfrm>
            <a:off x="9403474" y="2310314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24" name="Content placeholder 47" descr="Click icon to add picture">
            <a:extLst>
              <a:ext uri="{FF2B5EF4-FFF2-40B4-BE49-F238E27FC236}">
                <a16:creationId xmlns:a16="http://schemas.microsoft.com/office/drawing/2014/main" id="{5414CF94-2913-4AE7-AAC3-3D61FE74288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74027" y="1076241"/>
            <a:ext cx="1913128" cy="10547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</a:t>
            </a:r>
            <a:r>
              <a:rPr lang="zh-CN" altLang="en-US" dirty="0"/>
              <a:t> </a:t>
            </a:r>
            <a:r>
              <a:rPr lang="en-US" altLang="zh-CN" dirty="0"/>
              <a:t>Master title style </a:t>
            </a:r>
          </a:p>
        </p:txBody>
      </p:sp>
      <p:sp>
        <p:nvSpPr>
          <p:cNvPr id="26" name="Content placeholder 47" descr="Click icon to add picture">
            <a:extLst>
              <a:ext uri="{FF2B5EF4-FFF2-40B4-BE49-F238E27FC236}">
                <a16:creationId xmlns:a16="http://schemas.microsoft.com/office/drawing/2014/main" id="{3CE3485A-395E-4C5F-A00F-D230FF7CFB9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75472" y="1076241"/>
            <a:ext cx="1904890" cy="105472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</a:t>
            </a:r>
            <a:r>
              <a:rPr lang="zh-CN" altLang="en-US" dirty="0"/>
              <a:t> </a:t>
            </a:r>
            <a:r>
              <a:rPr lang="en-US" altLang="zh-CN" dirty="0"/>
              <a:t>Master title style </a:t>
            </a:r>
          </a:p>
        </p:txBody>
      </p:sp>
      <p:sp>
        <p:nvSpPr>
          <p:cNvPr id="33" name="Content placeholder 47" descr="Click icon to add picture">
            <a:extLst>
              <a:ext uri="{FF2B5EF4-FFF2-40B4-BE49-F238E27FC236}">
                <a16:creationId xmlns:a16="http://schemas.microsoft.com/office/drawing/2014/main" id="{6A8DFBFF-5B07-49C6-ADB8-341FCD1E753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321949" y="2844725"/>
            <a:ext cx="1914694" cy="108919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4" name="Content placeholder 47" descr="Click icon to add picture">
            <a:extLst>
              <a:ext uri="{FF2B5EF4-FFF2-40B4-BE49-F238E27FC236}">
                <a16:creationId xmlns:a16="http://schemas.microsoft.com/office/drawing/2014/main" id="{1AC7F192-CFC3-470A-9467-330212C6F52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409651" y="2826795"/>
            <a:ext cx="1913128" cy="11071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5" name="Content placeholder 47" descr="Click icon to add picture">
            <a:extLst>
              <a:ext uri="{FF2B5EF4-FFF2-40B4-BE49-F238E27FC236}">
                <a16:creationId xmlns:a16="http://schemas.microsoft.com/office/drawing/2014/main" id="{A5D53FF3-B0CD-4D31-9128-2D2E0E89F09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67234" y="4631270"/>
            <a:ext cx="1913128" cy="107568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6" name="Freeform: Shape 6">
            <a:extLst>
              <a:ext uri="{FF2B5EF4-FFF2-40B4-BE49-F238E27FC236}">
                <a16:creationId xmlns:a16="http://schemas.microsoft.com/office/drawing/2014/main" id="{4D27EAE5-5D14-4E2B-9A4E-E1CE7C26F40F}"/>
              </a:ext>
            </a:extLst>
          </p:cNvPr>
          <p:cNvSpPr/>
          <p:nvPr userDrawn="1"/>
        </p:nvSpPr>
        <p:spPr>
          <a:xfrm>
            <a:off x="630971" y="606175"/>
            <a:ext cx="1913128" cy="2140085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0B88ADED-0863-78D3-7710-E131932E965F}"/>
              </a:ext>
            </a:extLst>
          </p:cNvPr>
          <p:cNvSpPr/>
          <p:nvPr userDrawn="1"/>
        </p:nvSpPr>
        <p:spPr>
          <a:xfrm>
            <a:off x="10460480" y="505838"/>
            <a:ext cx="1731521" cy="2159541"/>
          </a:xfrm>
          <a:custGeom>
            <a:avLst/>
            <a:gdLst>
              <a:gd name="connsiteX0" fmla="*/ 953758 w 1731521"/>
              <a:gd name="connsiteY0" fmla="*/ 0 h 2159541"/>
              <a:gd name="connsiteX1" fmla="*/ 1731521 w 1731521"/>
              <a:gd name="connsiteY1" fmla="*/ 438909 h 2159541"/>
              <a:gd name="connsiteX2" fmla="*/ 1731521 w 1731521"/>
              <a:gd name="connsiteY2" fmla="*/ 1724628 h 2159541"/>
              <a:gd name="connsiteX3" fmla="*/ 956364 w 1731521"/>
              <a:gd name="connsiteY3" fmla="*/ 2159541 h 2159541"/>
              <a:gd name="connsiteX4" fmla="*/ 0 w 1731521"/>
              <a:gd name="connsiteY4" fmla="*/ 1623503 h 2159541"/>
              <a:gd name="connsiteX5" fmla="*/ 0 w 1731521"/>
              <a:gd name="connsiteY5" fmla="*/ 543733 h 215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521" h="2159541">
                <a:moveTo>
                  <a:pt x="953758" y="0"/>
                </a:moveTo>
                <a:lnTo>
                  <a:pt x="1731521" y="438909"/>
                </a:lnTo>
                <a:lnTo>
                  <a:pt x="1731521" y="1724628"/>
                </a:lnTo>
                <a:lnTo>
                  <a:pt x="956364" y="2159541"/>
                </a:lnTo>
                <a:lnTo>
                  <a:pt x="0" y="1623503"/>
                </a:lnTo>
                <a:lnTo>
                  <a:pt x="0" y="543733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32435EB1-8BEE-9EEE-D9E4-E53D56B7E09C}"/>
              </a:ext>
            </a:extLst>
          </p:cNvPr>
          <p:cNvSpPr/>
          <p:nvPr userDrawn="1"/>
        </p:nvSpPr>
        <p:spPr>
          <a:xfrm>
            <a:off x="11498097" y="2436654"/>
            <a:ext cx="698022" cy="1868948"/>
          </a:xfrm>
          <a:custGeom>
            <a:avLst/>
            <a:gdLst>
              <a:gd name="connsiteX0" fmla="*/ 698022 w 698022"/>
              <a:gd name="connsiteY0" fmla="*/ 0 h 1868948"/>
              <a:gd name="connsiteX1" fmla="*/ 698022 w 698022"/>
              <a:gd name="connsiteY1" fmla="*/ 1868948 h 1868948"/>
              <a:gd name="connsiteX2" fmla="*/ 0 w 698022"/>
              <a:gd name="connsiteY2" fmla="*/ 1477709 h 1868948"/>
              <a:gd name="connsiteX3" fmla="*/ 0 w 698022"/>
              <a:gd name="connsiteY3" fmla="*/ 397939 h 186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022" h="1868948">
                <a:moveTo>
                  <a:pt x="698022" y="0"/>
                </a:moveTo>
                <a:lnTo>
                  <a:pt x="698022" y="1868948"/>
                </a:lnTo>
                <a:lnTo>
                  <a:pt x="0" y="1477709"/>
                </a:lnTo>
                <a:lnTo>
                  <a:pt x="0" y="397939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2692688E-3654-181E-6244-F2CED7612746}"/>
              </a:ext>
            </a:extLst>
          </p:cNvPr>
          <p:cNvSpPr/>
          <p:nvPr userDrawn="1"/>
        </p:nvSpPr>
        <p:spPr>
          <a:xfrm>
            <a:off x="10460480" y="4114794"/>
            <a:ext cx="1731521" cy="2159541"/>
          </a:xfrm>
          <a:custGeom>
            <a:avLst/>
            <a:gdLst>
              <a:gd name="connsiteX0" fmla="*/ 953758 w 1731521"/>
              <a:gd name="connsiteY0" fmla="*/ 0 h 2159541"/>
              <a:gd name="connsiteX1" fmla="*/ 1731521 w 1731521"/>
              <a:gd name="connsiteY1" fmla="*/ 438909 h 2159541"/>
              <a:gd name="connsiteX2" fmla="*/ 1731521 w 1731521"/>
              <a:gd name="connsiteY2" fmla="*/ 1724629 h 2159541"/>
              <a:gd name="connsiteX3" fmla="*/ 956364 w 1731521"/>
              <a:gd name="connsiteY3" fmla="*/ 2159541 h 2159541"/>
              <a:gd name="connsiteX4" fmla="*/ 0 w 1731521"/>
              <a:gd name="connsiteY4" fmla="*/ 1623503 h 2159541"/>
              <a:gd name="connsiteX5" fmla="*/ 0 w 1731521"/>
              <a:gd name="connsiteY5" fmla="*/ 543733 h 215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521" h="2159541">
                <a:moveTo>
                  <a:pt x="953758" y="0"/>
                </a:moveTo>
                <a:lnTo>
                  <a:pt x="1731521" y="438909"/>
                </a:lnTo>
                <a:lnTo>
                  <a:pt x="1731521" y="1724629"/>
                </a:lnTo>
                <a:lnTo>
                  <a:pt x="956364" y="2159541"/>
                </a:lnTo>
                <a:lnTo>
                  <a:pt x="0" y="1623503"/>
                </a:lnTo>
                <a:lnTo>
                  <a:pt x="0" y="543733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1796F5D-2CC8-44C2-B5B5-E61BEFFF5A72}"/>
              </a:ext>
            </a:extLst>
          </p:cNvPr>
          <p:cNvSpPr/>
          <p:nvPr userDrawn="1"/>
        </p:nvSpPr>
        <p:spPr>
          <a:xfrm>
            <a:off x="5252937" y="2290859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3093633-6A91-42B5-961C-4B3A5DDF2146}"/>
              </a:ext>
            </a:extLst>
          </p:cNvPr>
          <p:cNvSpPr/>
          <p:nvPr userDrawn="1"/>
        </p:nvSpPr>
        <p:spPr>
          <a:xfrm>
            <a:off x="6310033" y="4056424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B1A7E0-D0BF-7FCA-D296-94BFC0D611C5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>
          <a:xfrm>
            <a:off x="484632" y="6217920"/>
            <a:ext cx="4114800" cy="365125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AC10D1-DF42-8734-0793-84312B963E6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>
          <a:xfrm>
            <a:off x="11194169" y="6217920"/>
            <a:ext cx="458592" cy="365125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6209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  <p15:guide id="2" pos="50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C1D3CF-F6AF-93EB-C40E-C278E584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74" y="2096892"/>
            <a:ext cx="5117162" cy="1325563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Content placeholder 47">
            <a:extLst>
              <a:ext uri="{FF2B5EF4-FFF2-40B4-BE49-F238E27FC236}">
                <a16:creationId xmlns:a16="http://schemas.microsoft.com/office/drawing/2014/main" id="{E61594E5-F661-407F-9B5E-62267D2E6AA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09574" y="3435546"/>
            <a:ext cx="4260180" cy="1294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8BDF24-3B67-5B77-0D48-319FA7FD0F65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5745001" y="0"/>
            <a:ext cx="6446999" cy="6858000"/>
          </a:xfrm>
          <a:custGeom>
            <a:avLst/>
            <a:gdLst>
              <a:gd name="connsiteX0" fmla="*/ 2550369 w 6483642"/>
              <a:gd name="connsiteY0" fmla="*/ 0 h 6858000"/>
              <a:gd name="connsiteX1" fmla="*/ 4338592 w 6483642"/>
              <a:gd name="connsiteY1" fmla="*/ 0 h 6858000"/>
              <a:gd name="connsiteX2" fmla="*/ 6483642 w 6483642"/>
              <a:gd name="connsiteY2" fmla="*/ 1338386 h 6858000"/>
              <a:gd name="connsiteX3" fmla="*/ 6483642 w 6483642"/>
              <a:gd name="connsiteY3" fmla="*/ 5624376 h 6858000"/>
              <a:gd name="connsiteX4" fmla="*/ 4378767 w 6483642"/>
              <a:gd name="connsiteY4" fmla="*/ 6858000 h 6858000"/>
              <a:gd name="connsiteX5" fmla="*/ 2590564 w 6483642"/>
              <a:gd name="connsiteY5" fmla="*/ 6858000 h 6858000"/>
              <a:gd name="connsiteX6" fmla="*/ 133 w 6483642"/>
              <a:gd name="connsiteY6" fmla="*/ 5332429 h 6858000"/>
              <a:gd name="connsiteX7" fmla="*/ 20164 w 6483642"/>
              <a:gd name="connsiteY7" fmla="*/ 1404433 h 6858000"/>
              <a:gd name="connsiteX0" fmla="*/ 2530205 w 6463478"/>
              <a:gd name="connsiteY0" fmla="*/ 0 h 6858000"/>
              <a:gd name="connsiteX1" fmla="*/ 4318428 w 6463478"/>
              <a:gd name="connsiteY1" fmla="*/ 0 h 6858000"/>
              <a:gd name="connsiteX2" fmla="*/ 6463478 w 6463478"/>
              <a:gd name="connsiteY2" fmla="*/ 1338386 h 6858000"/>
              <a:gd name="connsiteX3" fmla="*/ 6463478 w 6463478"/>
              <a:gd name="connsiteY3" fmla="*/ 5624376 h 6858000"/>
              <a:gd name="connsiteX4" fmla="*/ 4358603 w 6463478"/>
              <a:gd name="connsiteY4" fmla="*/ 6858000 h 6858000"/>
              <a:gd name="connsiteX5" fmla="*/ 2570400 w 6463478"/>
              <a:gd name="connsiteY5" fmla="*/ 6858000 h 6858000"/>
              <a:gd name="connsiteX6" fmla="*/ 17140 w 6463478"/>
              <a:gd name="connsiteY6" fmla="*/ 5339864 h 6858000"/>
              <a:gd name="connsiteX7" fmla="*/ 0 w 6463478"/>
              <a:gd name="connsiteY7" fmla="*/ 1404433 h 6858000"/>
              <a:gd name="connsiteX8" fmla="*/ 2530205 w 6463478"/>
              <a:gd name="connsiteY8" fmla="*/ 0 h 6858000"/>
              <a:gd name="connsiteX0" fmla="*/ 2513726 w 6446999"/>
              <a:gd name="connsiteY0" fmla="*/ 0 h 6858000"/>
              <a:gd name="connsiteX1" fmla="*/ 4301949 w 6446999"/>
              <a:gd name="connsiteY1" fmla="*/ 0 h 6858000"/>
              <a:gd name="connsiteX2" fmla="*/ 6446999 w 6446999"/>
              <a:gd name="connsiteY2" fmla="*/ 1338386 h 6858000"/>
              <a:gd name="connsiteX3" fmla="*/ 6446999 w 6446999"/>
              <a:gd name="connsiteY3" fmla="*/ 5624376 h 6858000"/>
              <a:gd name="connsiteX4" fmla="*/ 4342124 w 6446999"/>
              <a:gd name="connsiteY4" fmla="*/ 6858000 h 6858000"/>
              <a:gd name="connsiteX5" fmla="*/ 2553921 w 6446999"/>
              <a:gd name="connsiteY5" fmla="*/ 6858000 h 6858000"/>
              <a:gd name="connsiteX6" fmla="*/ 661 w 6446999"/>
              <a:gd name="connsiteY6" fmla="*/ 5339864 h 6858000"/>
              <a:gd name="connsiteX7" fmla="*/ 299 w 6446999"/>
              <a:gd name="connsiteY7" fmla="*/ 1396044 h 6858000"/>
              <a:gd name="connsiteX8" fmla="*/ 2513726 w 6446999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46999" h="6858000">
                <a:moveTo>
                  <a:pt x="2513726" y="0"/>
                </a:moveTo>
                <a:lnTo>
                  <a:pt x="4301949" y="0"/>
                </a:lnTo>
                <a:lnTo>
                  <a:pt x="6446999" y="1338386"/>
                </a:lnTo>
                <a:lnTo>
                  <a:pt x="6446999" y="5624376"/>
                </a:lnTo>
                <a:lnTo>
                  <a:pt x="4342124" y="6858000"/>
                </a:lnTo>
                <a:lnTo>
                  <a:pt x="2553921" y="6858000"/>
                </a:lnTo>
                <a:lnTo>
                  <a:pt x="661" y="5339864"/>
                </a:lnTo>
                <a:cubicBezTo>
                  <a:pt x="-1473" y="4048155"/>
                  <a:pt x="2433" y="2687753"/>
                  <a:pt x="299" y="1396044"/>
                </a:cubicBezTo>
                <a:lnTo>
                  <a:pt x="2513726" y="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dirty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6C45B-70BB-86F1-1866-F93BEC26ACF8}"/>
              </a:ext>
            </a:extLst>
          </p:cNvPr>
          <p:cNvSpPr>
            <a:spLocks noGrp="1"/>
          </p:cNvSpPr>
          <p:nvPr>
            <p:ph type="ftr" sz="quarter" idx="5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0044D-485D-043B-9D5B-C01AA8E06447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6125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4">
            <a:extLst>
              <a:ext uri="{FF2B5EF4-FFF2-40B4-BE49-F238E27FC236}">
                <a16:creationId xmlns:a16="http://schemas.microsoft.com/office/drawing/2014/main" id="{F73BF8E3-2426-5D65-6582-D4B03C765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0510" y="2016579"/>
            <a:ext cx="4441188" cy="27758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DF8D8A3-175E-9A50-A98B-3766DAAB5EE2}"/>
              </a:ext>
            </a:extLst>
          </p:cNvPr>
          <p:cNvSpPr/>
          <p:nvPr userDrawn="1"/>
        </p:nvSpPr>
        <p:spPr>
          <a:xfrm rot="5400000">
            <a:off x="1308232" y="2004972"/>
            <a:ext cx="3593592" cy="2880360"/>
          </a:xfrm>
          <a:prstGeom prst="hexagon">
            <a:avLst>
              <a:gd name="adj" fmla="val 31211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Text 47" descr="Click icon to add picture">
            <a:extLst>
              <a:ext uri="{FF2B5EF4-FFF2-40B4-BE49-F238E27FC236}">
                <a16:creationId xmlns:a16="http://schemas.microsoft.com/office/drawing/2014/main" id="{B264F104-ED4D-9A7F-E598-295893E05B7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319235" y="2911781"/>
            <a:ext cx="1570612" cy="1070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1" cap="all" baseline="0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A084A88-6A62-9495-6CFE-1127D5CAAAB2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581710" y="555648"/>
            <a:ext cx="5045662" cy="5783096"/>
          </a:xfrm>
          <a:custGeom>
            <a:avLst/>
            <a:gdLst>
              <a:gd name="connsiteX0" fmla="*/ 2523318 w 5045662"/>
              <a:gd name="connsiteY0" fmla="*/ 1092708 h 5783096"/>
              <a:gd name="connsiteX1" fmla="*/ 1083139 w 5045662"/>
              <a:gd name="connsiteY1" fmla="*/ 1991697 h 5783096"/>
              <a:gd name="connsiteX2" fmla="*/ 1083139 w 5045662"/>
              <a:gd name="connsiteY2" fmla="*/ 3787311 h 5783096"/>
              <a:gd name="connsiteX3" fmla="*/ 2523318 w 5045662"/>
              <a:gd name="connsiteY3" fmla="*/ 4686300 h 5783096"/>
              <a:gd name="connsiteX4" fmla="*/ 3963497 w 5045662"/>
              <a:gd name="connsiteY4" fmla="*/ 3787311 h 5783096"/>
              <a:gd name="connsiteX5" fmla="*/ 3963497 w 5045662"/>
              <a:gd name="connsiteY5" fmla="*/ 1991697 h 5783096"/>
              <a:gd name="connsiteX6" fmla="*/ 2470122 w 5045662"/>
              <a:gd name="connsiteY6" fmla="*/ 0 h 5783096"/>
              <a:gd name="connsiteX7" fmla="*/ 5037208 w 5045662"/>
              <a:gd name="connsiteY7" fmla="*/ 1458369 h 5783096"/>
              <a:gd name="connsiteX8" fmla="*/ 5045662 w 5045662"/>
              <a:gd name="connsiteY8" fmla="*/ 4339769 h 5783096"/>
              <a:gd name="connsiteX9" fmla="*/ 2561576 w 5045662"/>
              <a:gd name="connsiteY9" fmla="*/ 5783096 h 5783096"/>
              <a:gd name="connsiteX10" fmla="*/ 24164 w 5045662"/>
              <a:gd name="connsiteY10" fmla="*/ 4354881 h 5783096"/>
              <a:gd name="connsiteX11" fmla="*/ 0 w 5045662"/>
              <a:gd name="connsiteY11" fmla="*/ 1453765 h 578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45662" h="5783096">
                <a:moveTo>
                  <a:pt x="2523318" y="1092708"/>
                </a:moveTo>
                <a:lnTo>
                  <a:pt x="1083139" y="1991697"/>
                </a:lnTo>
                <a:lnTo>
                  <a:pt x="1083139" y="3787311"/>
                </a:lnTo>
                <a:lnTo>
                  <a:pt x="2523318" y="4686300"/>
                </a:lnTo>
                <a:lnTo>
                  <a:pt x="3963497" y="3787311"/>
                </a:lnTo>
                <a:lnTo>
                  <a:pt x="3963497" y="1991697"/>
                </a:lnTo>
                <a:close/>
                <a:moveTo>
                  <a:pt x="2470122" y="0"/>
                </a:moveTo>
                <a:lnTo>
                  <a:pt x="5037208" y="1458369"/>
                </a:lnTo>
                <a:cubicBezTo>
                  <a:pt x="5040026" y="2418836"/>
                  <a:pt x="5042844" y="3379302"/>
                  <a:pt x="5045662" y="4339769"/>
                </a:cubicBezTo>
                <a:lnTo>
                  <a:pt x="2561576" y="5783096"/>
                </a:lnTo>
                <a:lnTo>
                  <a:pt x="24164" y="4354881"/>
                </a:lnTo>
                <a:lnTo>
                  <a:pt x="0" y="1453765"/>
                </a:lnTo>
                <a:close/>
              </a:path>
            </a:pathLst>
          </a:custGeom>
        </p:spPr>
        <p:txBody>
          <a:bodyPr wrap="square" tIns="457200">
            <a:noAutofit/>
          </a:bodyPr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1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2BC57-1D8D-9F59-24F9-1E8232279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507076"/>
            <a:ext cx="10515600" cy="111543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47">
            <a:extLst>
              <a:ext uri="{FF2B5EF4-FFF2-40B4-BE49-F238E27FC236}">
                <a16:creationId xmlns:a16="http://schemas.microsoft.com/office/drawing/2014/main" id="{561744A6-D3EA-42C3-8E71-3BB8BA1E6149}"/>
              </a:ext>
            </a:extLst>
          </p:cNvPr>
          <p:cNvSpPr>
            <a:spLocks noGrp="1"/>
          </p:cNvSpPr>
          <p:nvPr>
            <p:ph type="chart" sz="quarter" idx="27" hasCustomPrompt="1"/>
          </p:nvPr>
        </p:nvSpPr>
        <p:spPr>
          <a:xfrm>
            <a:off x="587829" y="1622510"/>
            <a:ext cx="10889796" cy="41557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altLang="zh-CN" dirty="0"/>
              <a:t>Click to edit master text style</a:t>
            </a:r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C82179-6F61-D1EC-D800-74B748B37F0E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03A51-0211-9F66-D20B-444BC94AA39E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7682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4">
            <a:extLst>
              <a:ext uri="{FF2B5EF4-FFF2-40B4-BE49-F238E27FC236}">
                <a16:creationId xmlns:a16="http://schemas.microsoft.com/office/drawing/2014/main" id="{05751864-B11A-0286-13EA-2AC2A2C8D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709" y="721538"/>
            <a:ext cx="10889796" cy="14189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able placeholder">
            <a:extLst>
              <a:ext uri="{FF2B5EF4-FFF2-40B4-BE49-F238E27FC236}">
                <a16:creationId xmlns:a16="http://schemas.microsoft.com/office/drawing/2014/main" id="{CFC5FF09-DE50-4155-81A0-5DD9B700F205}"/>
              </a:ext>
            </a:extLst>
          </p:cNvPr>
          <p:cNvSpPr>
            <a:spLocks noGrp="1"/>
          </p:cNvSpPr>
          <p:nvPr>
            <p:ph type="tbl" sz="quarter" idx="27" hasCustomPrompt="1"/>
          </p:nvPr>
        </p:nvSpPr>
        <p:spPr>
          <a:xfrm>
            <a:off x="581709" y="1614198"/>
            <a:ext cx="10889796" cy="43178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altLang="zh-CN" dirty="0"/>
              <a:t>Click to edit master text style</a:t>
            </a:r>
            <a:endParaRPr lang="zh-CN" altLang="en-US"/>
          </a:p>
        </p:txBody>
      </p:sp>
      <p:sp>
        <p:nvSpPr>
          <p:cNvPr id="9" name="Freeform: Shape 5">
            <a:extLst>
              <a:ext uri="{FF2B5EF4-FFF2-40B4-BE49-F238E27FC236}">
                <a16:creationId xmlns:a16="http://schemas.microsoft.com/office/drawing/2014/main" id="{3F619E6B-153E-B522-47EB-4104C405736C}"/>
              </a:ext>
            </a:extLst>
          </p:cNvPr>
          <p:cNvSpPr/>
          <p:nvPr userDrawn="1"/>
        </p:nvSpPr>
        <p:spPr>
          <a:xfrm>
            <a:off x="10551278" y="4665388"/>
            <a:ext cx="603952" cy="68174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87A7B3D-E004-6D6A-5979-8F1BADBC9237}"/>
              </a:ext>
            </a:extLst>
          </p:cNvPr>
          <p:cNvSpPr/>
          <p:nvPr userDrawn="1"/>
        </p:nvSpPr>
        <p:spPr>
          <a:xfrm>
            <a:off x="10524774" y="5146146"/>
            <a:ext cx="1667226" cy="1711855"/>
          </a:xfrm>
          <a:custGeom>
            <a:avLst/>
            <a:gdLst>
              <a:gd name="connsiteX0" fmla="*/ 998834 w 1667226"/>
              <a:gd name="connsiteY0" fmla="*/ 0 h 1711855"/>
              <a:gd name="connsiteX1" fmla="*/ 1667226 w 1667226"/>
              <a:gd name="connsiteY1" fmla="*/ 373790 h 1711855"/>
              <a:gd name="connsiteX2" fmla="*/ 1667226 w 1667226"/>
              <a:gd name="connsiteY2" fmla="*/ 1711855 h 1711855"/>
              <a:gd name="connsiteX3" fmla="*/ 48502 w 1667226"/>
              <a:gd name="connsiteY3" fmla="*/ 1711855 h 1711855"/>
              <a:gd name="connsiteX4" fmla="*/ 0 w 1667226"/>
              <a:gd name="connsiteY4" fmla="*/ 1684915 h 1711855"/>
              <a:gd name="connsiteX5" fmla="*/ 0 w 1667226"/>
              <a:gd name="connsiteY5" fmla="*/ 564300 h 1711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7226" h="1711855">
                <a:moveTo>
                  <a:pt x="998834" y="0"/>
                </a:moveTo>
                <a:lnTo>
                  <a:pt x="1667226" y="373790"/>
                </a:lnTo>
                <a:lnTo>
                  <a:pt x="1667226" y="1711855"/>
                </a:lnTo>
                <a:lnTo>
                  <a:pt x="48502" y="1711855"/>
                </a:lnTo>
                <a:lnTo>
                  <a:pt x="0" y="1684915"/>
                </a:lnTo>
                <a:lnTo>
                  <a:pt x="0" y="564300"/>
                </a:lnTo>
                <a:close/>
              </a:path>
            </a:pathLst>
          </a:cu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3" name="Freeform: Shape 11">
            <a:extLst>
              <a:ext uri="{FF2B5EF4-FFF2-40B4-BE49-F238E27FC236}">
                <a16:creationId xmlns:a16="http://schemas.microsoft.com/office/drawing/2014/main" id="{A4CA3A93-BDBF-112D-54A0-05BF6B06BCC1}"/>
              </a:ext>
            </a:extLst>
          </p:cNvPr>
          <p:cNvSpPr/>
          <p:nvPr userDrawn="1"/>
        </p:nvSpPr>
        <p:spPr>
          <a:xfrm>
            <a:off x="10177285" y="5347130"/>
            <a:ext cx="748554" cy="85636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7A154B-D8F5-C1FB-307D-496380875BD1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28715E-D2CE-A33E-1A28-4E627F239BBE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2125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F58E95-E9E1-28E6-FB2F-DE80889223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9079" y="1856195"/>
            <a:ext cx="4518122" cy="1688906"/>
          </a:xfrm>
        </p:spPr>
        <p:txBody>
          <a:bodyPr anchor="b">
            <a:noAutofit/>
          </a:bodyPr>
          <a:lstStyle>
            <a:lvl1pPr>
              <a:defRPr sz="2700">
                <a:latin typeface="+mn-lt"/>
              </a:defRPr>
            </a:lvl1pPr>
          </a:lstStyle>
          <a:p>
            <a:r>
              <a:rPr lang="en-US" dirty="0"/>
              <a:t>Click to edit </a:t>
            </a:r>
            <a:r>
              <a:rPr lang="en-US" altLang="zh-CN" dirty="0"/>
              <a:t>Text</a:t>
            </a:r>
            <a:r>
              <a:rPr lang="zh-CN" altLang="en-US" dirty="0"/>
              <a:t> </a:t>
            </a:r>
            <a:r>
              <a:rPr lang="en-US" dirty="0"/>
              <a:t>style</a:t>
            </a:r>
          </a:p>
        </p:txBody>
      </p:sp>
      <p:sp>
        <p:nvSpPr>
          <p:cNvPr id="11" name="subtitle 47">
            <a:extLst>
              <a:ext uri="{FF2B5EF4-FFF2-40B4-BE49-F238E27FC236}">
                <a16:creationId xmlns:a16="http://schemas.microsoft.com/office/drawing/2014/main" id="{3B45AD65-2B81-A368-E5F0-5C61D0B1DFE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095999" y="3695015"/>
            <a:ext cx="4672693" cy="168890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accent4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4" name="Freeform: Shape 5">
            <a:extLst>
              <a:ext uri="{FF2B5EF4-FFF2-40B4-BE49-F238E27FC236}">
                <a16:creationId xmlns:a16="http://schemas.microsoft.com/office/drawing/2014/main" id="{0CA4AA19-0D07-46AB-AC12-64054BBBB499}"/>
              </a:ext>
            </a:extLst>
          </p:cNvPr>
          <p:cNvSpPr/>
          <p:nvPr userDrawn="1"/>
        </p:nvSpPr>
        <p:spPr>
          <a:xfrm>
            <a:off x="3843559" y="722518"/>
            <a:ext cx="1244907" cy="140525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: Shape 6">
            <a:extLst>
              <a:ext uri="{FF2B5EF4-FFF2-40B4-BE49-F238E27FC236}">
                <a16:creationId xmlns:a16="http://schemas.microsoft.com/office/drawing/2014/main" id="{DF781D9E-0DF5-4DDA-84E6-35DFB054158C}"/>
              </a:ext>
            </a:extLst>
          </p:cNvPr>
          <p:cNvSpPr/>
          <p:nvPr userDrawn="1"/>
        </p:nvSpPr>
        <p:spPr>
          <a:xfrm>
            <a:off x="1223929" y="1436914"/>
            <a:ext cx="2857005" cy="326977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600" dirty="0"/>
          </a:p>
        </p:txBody>
      </p:sp>
      <p:sp>
        <p:nvSpPr>
          <p:cNvPr id="6" name="Freeform: Shape 7">
            <a:extLst>
              <a:ext uri="{FF2B5EF4-FFF2-40B4-BE49-F238E27FC236}">
                <a16:creationId xmlns:a16="http://schemas.microsoft.com/office/drawing/2014/main" id="{86BA1075-E23C-4BC9-8F67-B2E408F864D2}"/>
              </a:ext>
            </a:extLst>
          </p:cNvPr>
          <p:cNvSpPr/>
          <p:nvPr userDrawn="1"/>
        </p:nvSpPr>
        <p:spPr>
          <a:xfrm>
            <a:off x="758702" y="3457554"/>
            <a:ext cx="1208037" cy="138175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: Shape 11">
            <a:extLst>
              <a:ext uri="{FF2B5EF4-FFF2-40B4-BE49-F238E27FC236}">
                <a16:creationId xmlns:a16="http://schemas.microsoft.com/office/drawing/2014/main" id="{B2A4CA75-D17E-243B-9C56-A63C75AF6D56}"/>
              </a:ext>
            </a:extLst>
          </p:cNvPr>
          <p:cNvSpPr/>
          <p:nvPr userDrawn="1"/>
        </p:nvSpPr>
        <p:spPr>
          <a:xfrm>
            <a:off x="2917915" y="4662164"/>
            <a:ext cx="663381" cy="75892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64077E-956B-EA3A-700F-A833D82341FE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>
            <a:noAutofit/>
          </a:bodyPr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D455D4-27F3-B6AD-2A20-7475F307E5E4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2564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Placeholder 4">
            <a:extLst>
              <a:ext uri="{FF2B5EF4-FFF2-40B4-BE49-F238E27FC236}">
                <a16:creationId xmlns:a16="http://schemas.microsoft.com/office/drawing/2014/main" id="{DCA6F28B-ACF1-D3CB-8968-4F64BEA02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0" name="Content placeholder 47">
            <a:extLst>
              <a:ext uri="{FF2B5EF4-FFF2-40B4-BE49-F238E27FC236}">
                <a16:creationId xmlns:a16="http://schemas.microsoft.com/office/drawing/2014/main" id="{E2F72F6F-0172-47B0-8D9E-0EED383332E2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114798" y="2560353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52" name="Content placeholder 47" descr="Click icon to add picture">
            <a:extLst>
              <a:ext uri="{FF2B5EF4-FFF2-40B4-BE49-F238E27FC236}">
                <a16:creationId xmlns:a16="http://schemas.microsoft.com/office/drawing/2014/main" id="{2369DDD8-CFC2-4980-A0DB-411AA173B47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14003" y="476428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3" name="Content placeholder 47">
            <a:extLst>
              <a:ext uri="{FF2B5EF4-FFF2-40B4-BE49-F238E27FC236}">
                <a16:creationId xmlns:a16="http://schemas.microsoft.com/office/drawing/2014/main" id="{B66AC261-5929-40D2-A646-8F16675DE38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14003" y="5295180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1" name="Content placeholder 47">
            <a:extLst>
              <a:ext uri="{FF2B5EF4-FFF2-40B4-BE49-F238E27FC236}">
                <a16:creationId xmlns:a16="http://schemas.microsoft.com/office/drawing/2014/main" id="{B33A9FB2-1610-4389-B352-D99255F77BEC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623536" y="1840730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1" name="Content placeholder 47" descr="Click icon to add picture">
            <a:extLst>
              <a:ext uri="{FF2B5EF4-FFF2-40B4-BE49-F238E27FC236}">
                <a16:creationId xmlns:a16="http://schemas.microsoft.com/office/drawing/2014/main" id="{DEE851A8-3FB7-B319-A053-BE08A45763C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720440" y="4045832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2" name="Content placeholder 47">
            <a:extLst>
              <a:ext uri="{FF2B5EF4-FFF2-40B4-BE49-F238E27FC236}">
                <a16:creationId xmlns:a16="http://schemas.microsoft.com/office/drawing/2014/main" id="{5743B59B-3EAA-B249-07CE-9C9C5B0B6AB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3720440" y="4576723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2" name="Content placeholder 47">
            <a:extLst>
              <a:ext uri="{FF2B5EF4-FFF2-40B4-BE49-F238E27FC236}">
                <a16:creationId xmlns:a16="http://schemas.microsoft.com/office/drawing/2014/main" id="{0AC60B87-71AC-4AA8-9AE7-B3B427BACB12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113401" y="2560353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19" name="Content placeholder 47" descr="Click icon to add picture">
            <a:extLst>
              <a:ext uri="{FF2B5EF4-FFF2-40B4-BE49-F238E27FC236}">
                <a16:creationId xmlns:a16="http://schemas.microsoft.com/office/drawing/2014/main" id="{110FBA5D-2CEB-4D44-16CA-0F24099B140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18710" y="476428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:a16="http://schemas.microsoft.com/office/drawing/2014/main" id="{2108E774-D145-FA07-58F1-7DB37A30A59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18710" y="5295180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3" name="Content placeholder 47">
            <a:extLst>
              <a:ext uri="{FF2B5EF4-FFF2-40B4-BE49-F238E27FC236}">
                <a16:creationId xmlns:a16="http://schemas.microsoft.com/office/drawing/2014/main" id="{05B25D7D-82BA-4FF5-9C92-4AD181847515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8500328" y="1836331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5" name="Content placeholder 47" descr="Click icon to add picture">
            <a:extLst>
              <a:ext uri="{FF2B5EF4-FFF2-40B4-BE49-F238E27FC236}">
                <a16:creationId xmlns:a16="http://schemas.microsoft.com/office/drawing/2014/main" id="{A9C2624B-E6E6-C673-E8FF-F4BF909C3AC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635340" y="4045832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6" name="Content placeholder 47">
            <a:extLst>
              <a:ext uri="{FF2B5EF4-FFF2-40B4-BE49-F238E27FC236}">
                <a16:creationId xmlns:a16="http://schemas.microsoft.com/office/drawing/2014/main" id="{A003837A-CCD7-3699-D86F-CB884CA4C67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635340" y="4576723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028585-56FF-7B3D-783D-D06964F7C099}"/>
              </a:ext>
            </a:extLst>
          </p:cNvPr>
          <p:cNvSpPr>
            <a:spLocks noGrp="1"/>
          </p:cNvSpPr>
          <p:nvPr>
            <p:ph type="ftr" sz="quarter" idx="58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090978-DDC9-0FA2-2CFD-733C8B854F3C}"/>
              </a:ext>
            </a:extLst>
          </p:cNvPr>
          <p:cNvSpPr>
            <a:spLocks noGrp="1"/>
          </p:cNvSpPr>
          <p:nvPr>
            <p:ph type="sldNum" sz="quarter" idx="59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636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92FA2A-46BA-2A19-C3CE-EC6985867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74" y="2367293"/>
            <a:ext cx="3909993" cy="3629708"/>
          </a:xfrm>
        </p:spPr>
        <p:txBody>
          <a:bodyPr anchor="t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Content placeholder 47">
            <a:extLst>
              <a:ext uri="{FF2B5EF4-FFF2-40B4-BE49-F238E27FC236}">
                <a16:creationId xmlns:a16="http://schemas.microsoft.com/office/drawing/2014/main" id="{BF9EDF7D-3BB1-43C0-92BB-091CCC520477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4269796" y="436455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39" name="Content placeholder 47" descr="Click icon to add picture">
            <a:extLst>
              <a:ext uri="{FF2B5EF4-FFF2-40B4-BE49-F238E27FC236}">
                <a16:creationId xmlns:a16="http://schemas.microsoft.com/office/drawing/2014/main" id="{15896C2C-7C25-4BC0-AF9B-DF590A2909A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20210" y="522515"/>
            <a:ext cx="2289842" cy="62655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0" name="Content placeholder 47">
            <a:extLst>
              <a:ext uri="{FF2B5EF4-FFF2-40B4-BE49-F238E27FC236}">
                <a16:creationId xmlns:a16="http://schemas.microsoft.com/office/drawing/2014/main" id="{CAC554EF-FF8F-4055-A716-E82F461413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20211" y="1165881"/>
            <a:ext cx="2289842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400" b="0" i="0">
                <a:solidFill>
                  <a:schemeClr val="accent6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56" name="Content placeholder 47">
            <a:extLst>
              <a:ext uri="{FF2B5EF4-FFF2-40B4-BE49-F238E27FC236}">
                <a16:creationId xmlns:a16="http://schemas.microsoft.com/office/drawing/2014/main" id="{4F0742C0-A9F2-4886-B17E-6915399483C3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8059916" y="436455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1" name="Content placeholder 47" descr="Click icon to add picture">
            <a:extLst>
              <a:ext uri="{FF2B5EF4-FFF2-40B4-BE49-F238E27FC236}">
                <a16:creationId xmlns:a16="http://schemas.microsoft.com/office/drawing/2014/main" id="{CE3DC674-39AB-43B9-AC30-97A68D22159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309889" y="642667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2" name="Content placeholder 47">
            <a:extLst>
              <a:ext uri="{FF2B5EF4-FFF2-40B4-BE49-F238E27FC236}">
                <a16:creationId xmlns:a16="http://schemas.microsoft.com/office/drawing/2014/main" id="{F12189CA-0E22-41A5-91FD-03761860993D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309891" y="1165881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8" name="Content placeholder 47">
            <a:extLst>
              <a:ext uri="{FF2B5EF4-FFF2-40B4-BE49-F238E27FC236}">
                <a16:creationId xmlns:a16="http://schemas.microsoft.com/office/drawing/2014/main" id="{A962C62E-F92F-445A-9243-8B433747A548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4269796" y="2004222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3" name="Content placeholder 47" descr="Click icon to add picture">
            <a:extLst>
              <a:ext uri="{FF2B5EF4-FFF2-40B4-BE49-F238E27FC236}">
                <a16:creationId xmlns:a16="http://schemas.microsoft.com/office/drawing/2014/main" id="{DE6F9463-BB2D-43FC-BE8F-21D3F9A2539C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5520210" y="2105171"/>
            <a:ext cx="2193021" cy="61741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4" name="Content placeholder 47">
            <a:extLst>
              <a:ext uri="{FF2B5EF4-FFF2-40B4-BE49-F238E27FC236}">
                <a16:creationId xmlns:a16="http://schemas.microsoft.com/office/drawing/2014/main" id="{7DF27694-08A2-4530-B763-5A9B9D4DC6E0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5520212" y="2739721"/>
            <a:ext cx="2193021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1" name="Content placeholder 47">
            <a:extLst>
              <a:ext uri="{FF2B5EF4-FFF2-40B4-BE49-F238E27FC236}">
                <a16:creationId xmlns:a16="http://schemas.microsoft.com/office/drawing/2014/main" id="{2EA753B3-D0BB-4484-85D1-E28345D99F4C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8059916" y="2004222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 dirty="0"/>
          </a:p>
        </p:txBody>
      </p:sp>
      <p:sp>
        <p:nvSpPr>
          <p:cNvPr id="45" name="Content placeholder 47" descr="Click icon to add picture">
            <a:extLst>
              <a:ext uri="{FF2B5EF4-FFF2-40B4-BE49-F238E27FC236}">
                <a16:creationId xmlns:a16="http://schemas.microsoft.com/office/drawing/2014/main" id="{20398AA4-3D68-487D-BE7C-9F1D45E3F5FF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9309890" y="2032203"/>
            <a:ext cx="2098039" cy="701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6" name="Content placeholder 47">
            <a:extLst>
              <a:ext uri="{FF2B5EF4-FFF2-40B4-BE49-F238E27FC236}">
                <a16:creationId xmlns:a16="http://schemas.microsoft.com/office/drawing/2014/main" id="{6B623D7A-5E96-42AB-9B1F-14E445503187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9309890" y="274640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9" name="Content placeholder 47">
            <a:extLst>
              <a:ext uri="{FF2B5EF4-FFF2-40B4-BE49-F238E27FC236}">
                <a16:creationId xmlns:a16="http://schemas.microsoft.com/office/drawing/2014/main" id="{EAA5B0EA-1F3B-4D8B-9BB9-F9037A393705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4269796" y="3571991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7" name="Content placeholder 47" descr="Click icon to add picture">
            <a:extLst>
              <a:ext uri="{FF2B5EF4-FFF2-40B4-BE49-F238E27FC236}">
                <a16:creationId xmlns:a16="http://schemas.microsoft.com/office/drawing/2014/main" id="{2C93687D-1E42-4B01-9F16-9FA098CE1153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5520210" y="3775516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0" name="Content placeholder 47">
            <a:extLst>
              <a:ext uri="{FF2B5EF4-FFF2-40B4-BE49-F238E27FC236}">
                <a16:creationId xmlns:a16="http://schemas.microsoft.com/office/drawing/2014/main" id="{7AB91474-458B-45F7-9773-FA375C2CF7F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5520211" y="431207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2" name="Content placeholder 47">
            <a:extLst>
              <a:ext uri="{FF2B5EF4-FFF2-40B4-BE49-F238E27FC236}">
                <a16:creationId xmlns:a16="http://schemas.microsoft.com/office/drawing/2014/main" id="{52E587E7-A09A-4FB2-8774-8073E737F106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8059916" y="3571991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1" name="Content placeholder 47" descr="Click icon to add picture">
            <a:extLst>
              <a:ext uri="{FF2B5EF4-FFF2-40B4-BE49-F238E27FC236}">
                <a16:creationId xmlns:a16="http://schemas.microsoft.com/office/drawing/2014/main" id="{FBF01DC7-D684-4484-B2AA-B50F7B1A00DA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309889" y="3775516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2" name="Content placeholder 47">
            <a:extLst>
              <a:ext uri="{FF2B5EF4-FFF2-40B4-BE49-F238E27FC236}">
                <a16:creationId xmlns:a16="http://schemas.microsoft.com/office/drawing/2014/main" id="{6046C90F-8A25-4E70-9BC9-4496C6B94EB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9309891" y="431207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55" name="Content placeholder 47">
            <a:extLst>
              <a:ext uri="{FF2B5EF4-FFF2-40B4-BE49-F238E27FC236}">
                <a16:creationId xmlns:a16="http://schemas.microsoft.com/office/drawing/2014/main" id="{D05B9A22-6B21-40BB-BBC1-9586C432A97B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4269796" y="5153614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3" name="Content placeholder 47" descr="Click icon to add picture">
            <a:extLst>
              <a:ext uri="{FF2B5EF4-FFF2-40B4-BE49-F238E27FC236}">
                <a16:creationId xmlns:a16="http://schemas.microsoft.com/office/drawing/2014/main" id="{F5E2B418-8D0E-4995-A3ED-4348C6F4A1A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5520210" y="536944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8" name="Content placeholder 47">
            <a:extLst>
              <a:ext uri="{FF2B5EF4-FFF2-40B4-BE49-F238E27FC236}">
                <a16:creationId xmlns:a16="http://schemas.microsoft.com/office/drawing/2014/main" id="{90A2A6E4-4D11-4F28-9D68-BC28580EBC05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520211" y="5901594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3" name="Content placeholder 47">
            <a:extLst>
              <a:ext uri="{FF2B5EF4-FFF2-40B4-BE49-F238E27FC236}">
                <a16:creationId xmlns:a16="http://schemas.microsoft.com/office/drawing/2014/main" id="{A74DEBE4-2F74-4EB7-9501-8D37A3151B2A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8059916" y="5153614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9" name="Content placeholder 47" descr="Click icon to add picture">
            <a:extLst>
              <a:ext uri="{FF2B5EF4-FFF2-40B4-BE49-F238E27FC236}">
                <a16:creationId xmlns:a16="http://schemas.microsoft.com/office/drawing/2014/main" id="{070D69EE-1032-4604-B201-FD13AE846E9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313612" y="536944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60" name="Content placeholder 47">
            <a:extLst>
              <a:ext uri="{FF2B5EF4-FFF2-40B4-BE49-F238E27FC236}">
                <a16:creationId xmlns:a16="http://schemas.microsoft.com/office/drawing/2014/main" id="{B65187B8-CD7A-46B0-A851-E2456586E758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9309891" y="5901594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64988-2386-5A15-B085-00BD5D58E53C}"/>
              </a:ext>
            </a:extLst>
          </p:cNvPr>
          <p:cNvSpPr>
            <a:spLocks noGrp="1"/>
          </p:cNvSpPr>
          <p:nvPr>
            <p:ph type="ftr" sz="quarter" idx="76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CC095-C330-BF75-42CE-50A46EAD82C5}"/>
              </a:ext>
            </a:extLst>
          </p:cNvPr>
          <p:cNvSpPr>
            <a:spLocks noGrp="1"/>
          </p:cNvSpPr>
          <p:nvPr>
            <p:ph type="sldNum" sz="quarter" idx="77"/>
          </p:nvPr>
        </p:nvSpPr>
        <p:spPr/>
        <p:txBody>
          <a:bodyPr>
            <a:noAutofit/>
          </a:bodyPr>
          <a:lstStyle>
            <a:lvl1pPr>
              <a:defRPr b="0"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4311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7">
            <a:extLst>
              <a:ext uri="{FF2B5EF4-FFF2-40B4-BE49-F238E27FC236}">
                <a16:creationId xmlns:a16="http://schemas.microsoft.com/office/drawing/2014/main" id="{28B6388A-37D2-4382-A7FC-9B9A76BDE8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4169" y="6217920"/>
            <a:ext cx="458592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6"/>
                </a:solidFill>
                <a:latin typeface="+mn-lt"/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8CB8A3D-9A54-FD7C-F6A5-B33E6C891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itle Placeholder 4">
            <a:extLst>
              <a:ext uri="{FF2B5EF4-FFF2-40B4-BE49-F238E27FC236}">
                <a16:creationId xmlns:a16="http://schemas.microsoft.com/office/drawing/2014/main" id="{F38A7675-78A2-B642-22AF-B98514C68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76125D-E69D-E2ED-1549-3D67DBD4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4632" y="62179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6"/>
                </a:solidFill>
                <a:latin typeface="+mn-lt"/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7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8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640" userDrawn="1">
          <p15:clr>
            <a:srgbClr val="F26B43"/>
          </p15:clr>
        </p15:guide>
        <p15:guide id="4" pos="1656" userDrawn="1">
          <p15:clr>
            <a:srgbClr val="F26B43"/>
          </p15:clr>
        </p15:guide>
        <p15:guide id="5" pos="52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3.xml"/><Relationship Id="rId7" Type="http://schemas.openxmlformats.org/officeDocument/2006/relationships/slide" Target="slide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3A3B864-5E85-99D2-93E5-5CA1F4F35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zh-CN" dirty="0"/>
              <a:t>Digitalizarea procesului de predare-învățare-evaluare</a:t>
            </a:r>
            <a:endParaRPr lang="en-US" dirty="0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18C88B4D-F554-49C2-A23C-DFE94D4C835B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3"/>
          <a:srcRect l="6522" r="6522"/>
          <a:stretch/>
        </p:blipFill>
        <p:spPr>
          <a:xfrm>
            <a:off x="6742557" y="821836"/>
            <a:ext cx="4405503" cy="5066346"/>
          </a:xfrm>
        </p:spPr>
      </p:pic>
      <p:sp>
        <p:nvSpPr>
          <p:cNvPr id="10" name="Freeform: Shape 11">
            <a:extLst>
              <a:ext uri="{FF2B5EF4-FFF2-40B4-BE49-F238E27FC236}">
                <a16:creationId xmlns:a16="http://schemas.microsoft.com/office/drawing/2014/main" id="{01A79B69-242C-3AEB-4A42-7A606A54C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57505" y="838985"/>
            <a:ext cx="1637958" cy="187385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14" name="Freeform: Shape 11">
            <a:extLst>
              <a:ext uri="{FF2B5EF4-FFF2-40B4-BE49-F238E27FC236}">
                <a16:creationId xmlns:a16="http://schemas.microsoft.com/office/drawing/2014/main" id="{E5D4DE6D-89C8-6FFF-287D-3F3BAD416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74436" y="3694919"/>
            <a:ext cx="1637958" cy="187385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44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446CC6CC-33D7-4181-9969-72896FDB1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 err="1">
                <a:solidFill>
                  <a:srgbClr val="0D0D0D"/>
                </a:solidFill>
                <a:effectLst/>
                <a:latin typeface="ui-sans-serif"/>
              </a:rPr>
              <a:t>Beneficiile</a:t>
            </a:r>
            <a:r>
              <a:rPr lang="en-US" b="1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b="1" i="0" dirty="0" err="1">
                <a:solidFill>
                  <a:srgbClr val="0D0D0D"/>
                </a:solidFill>
                <a:effectLst/>
                <a:latin typeface="ui-sans-serif"/>
              </a:rPr>
              <a:t>digitalizării</a:t>
            </a:r>
            <a:r>
              <a:rPr lang="en-US" b="1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b="1" i="0" dirty="0" err="1">
                <a:solidFill>
                  <a:srgbClr val="0D0D0D"/>
                </a:solidFill>
                <a:effectLst/>
                <a:latin typeface="ui-sans-serif"/>
              </a:rPr>
              <a:t>în</a:t>
            </a:r>
            <a:r>
              <a:rPr lang="en-US" b="1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b="1" i="0" dirty="0" err="1">
                <a:solidFill>
                  <a:srgbClr val="0D0D0D"/>
                </a:solidFill>
                <a:effectLst/>
                <a:latin typeface="ui-sans-serif"/>
              </a:rPr>
              <a:t>educație</a:t>
            </a:r>
            <a:endParaRPr lang="en-US" b="1" i="0" dirty="0">
              <a:solidFill>
                <a:srgbClr val="0D0D0D"/>
              </a:solidFill>
              <a:effectLst/>
              <a:latin typeface="ui-sans-serif"/>
            </a:endParaRPr>
          </a:p>
        </p:txBody>
      </p:sp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4B0A05F6-A265-D617-87EB-C8B6D39D74EB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>
          <a:blip r:embed="rId3"/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BD53F-D255-3797-F9DC-749DBF8EDF8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222169" y="4887269"/>
            <a:ext cx="2098039" cy="506399"/>
          </a:xfrm>
        </p:spPr>
        <p:txBody>
          <a:bodyPr/>
          <a:lstStyle/>
          <a:p>
            <a:r>
              <a:rPr lang="en-US" sz="2400" dirty="0" err="1"/>
              <a:t>Accesibilitate</a:t>
            </a:r>
            <a:r>
              <a:rPr lang="en-US" sz="2400" dirty="0"/>
              <a:t> </a:t>
            </a:r>
            <a:r>
              <a:rPr lang="en-US" sz="2400" dirty="0" err="1"/>
              <a:t>crescută</a:t>
            </a:r>
            <a:endParaRPr lang="en-US" sz="2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27BA33-7687-746F-7A99-5769ACAA19D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1800" b="0" i="0" dirty="0" err="1">
                <a:solidFill>
                  <a:srgbClr val="0D0D0D"/>
                </a:solidFill>
                <a:effectLst/>
                <a:latin typeface="ui-sans-serif"/>
              </a:rPr>
              <a:t>Elevii</a:t>
            </a:r>
            <a:r>
              <a:rPr lang="en-US" sz="1800" b="0" i="0" dirty="0">
                <a:solidFill>
                  <a:srgbClr val="0D0D0D"/>
                </a:solidFill>
                <a:effectLst/>
                <a:latin typeface="ui-sans-serif"/>
              </a:rPr>
              <a:t> pot </a:t>
            </a:r>
            <a:r>
              <a:rPr lang="en-US" sz="1800" b="0" i="0" dirty="0" err="1">
                <a:solidFill>
                  <a:srgbClr val="0D0D0D"/>
                </a:solidFill>
                <a:effectLst/>
                <a:latin typeface="ui-sans-serif"/>
              </a:rPr>
              <a:t>învăța</a:t>
            </a:r>
            <a:r>
              <a:rPr lang="en-US" sz="1800" b="0" i="0" dirty="0">
                <a:solidFill>
                  <a:srgbClr val="0D0D0D"/>
                </a:solidFill>
                <a:effectLst/>
                <a:latin typeface="ui-sans-serif"/>
              </a:rPr>
              <a:t> de </a:t>
            </a:r>
            <a:r>
              <a:rPr lang="en-US" sz="1800" b="0" i="0" dirty="0" err="1">
                <a:solidFill>
                  <a:srgbClr val="0D0D0D"/>
                </a:solidFill>
                <a:effectLst/>
                <a:latin typeface="ui-sans-serif"/>
              </a:rPr>
              <a:t>oriunde</a:t>
            </a:r>
            <a:r>
              <a:rPr lang="en-US" sz="1800" b="0" i="0" dirty="0">
                <a:solidFill>
                  <a:srgbClr val="0D0D0D"/>
                </a:solidFill>
                <a:effectLst/>
                <a:latin typeface="ui-sans-serif"/>
              </a:rPr>
              <a:t>, </a:t>
            </a:r>
            <a:r>
              <a:rPr lang="en-US" sz="1800" b="0" i="0" dirty="0" err="1">
                <a:solidFill>
                  <a:srgbClr val="0D0D0D"/>
                </a:solidFill>
                <a:effectLst/>
                <a:latin typeface="ui-sans-serif"/>
              </a:rPr>
              <a:t>având</a:t>
            </a:r>
            <a:r>
              <a:rPr lang="en-US" sz="18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1800" b="0" i="0" dirty="0" err="1">
                <a:solidFill>
                  <a:srgbClr val="0D0D0D"/>
                </a:solidFill>
                <a:effectLst/>
                <a:latin typeface="ui-sans-serif"/>
              </a:rPr>
              <a:t>acces</a:t>
            </a:r>
            <a:r>
              <a:rPr lang="en-US" sz="1800" b="0" i="0" dirty="0">
                <a:solidFill>
                  <a:srgbClr val="0D0D0D"/>
                </a:solidFill>
                <a:effectLst/>
                <a:latin typeface="ui-sans-serif"/>
              </a:rPr>
              <a:t> la </a:t>
            </a:r>
            <a:r>
              <a:rPr lang="en-US" sz="1800" b="0" i="0" dirty="0" err="1">
                <a:solidFill>
                  <a:srgbClr val="0D0D0D"/>
                </a:solidFill>
                <a:effectLst/>
                <a:latin typeface="ui-sans-serif"/>
              </a:rPr>
              <a:t>materiale</a:t>
            </a:r>
            <a:r>
              <a:rPr lang="en-US" sz="1800" b="0" i="0" dirty="0">
                <a:solidFill>
                  <a:srgbClr val="0D0D0D"/>
                </a:solidFill>
                <a:effectLst/>
                <a:latin typeface="ui-sans-serif"/>
              </a:rPr>
              <a:t> variate </a:t>
            </a:r>
            <a:r>
              <a:rPr lang="en-US" sz="1800" b="0" i="0" dirty="0" err="1">
                <a:solidFill>
                  <a:srgbClr val="0D0D0D"/>
                </a:solidFill>
                <a:effectLst/>
                <a:latin typeface="ui-sans-serif"/>
              </a:rPr>
              <a:t>și</a:t>
            </a:r>
            <a:r>
              <a:rPr lang="en-US" sz="1800" b="0" i="0" dirty="0">
                <a:solidFill>
                  <a:srgbClr val="0D0D0D"/>
                </a:solidFill>
                <a:effectLst/>
                <a:latin typeface="ui-sans-serif"/>
              </a:rPr>
              <a:t> interactive</a:t>
            </a:r>
            <a:endParaRPr lang="en-US" sz="1800" dirty="0"/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6FA36B7F-14F3-90DF-9E76-191C5C5FAC68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4"/>
          <a:srcRect/>
          <a:stretch/>
        </p:blipFill>
        <p:spPr/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77216C-99F2-F20D-361E-FC77B2A1C2D5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n-US" sz="2400" dirty="0" err="1"/>
              <a:t>Personalizare</a:t>
            </a:r>
            <a:endParaRPr lang="en-US" sz="24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673DA38-7DA2-CC40-82FC-BFB56BC10FC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Metodele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digitale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permit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adaptarea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predării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la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ritmul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și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nevoile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fiecărui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elev</a:t>
            </a:r>
            <a:endParaRPr lang="en-US" sz="1800" dirty="0">
              <a:solidFill>
                <a:srgbClr val="0D0D0D"/>
              </a:solidFill>
              <a:latin typeface="ui-sans-serif"/>
            </a:endParaRPr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554A63EA-7896-2DED-D661-BA5C81B77241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5"/>
          <a:srcRect/>
          <a:stretch/>
        </p:blipFill>
        <p:spPr/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386226D-550B-455D-862A-19F0F7E85FDF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6248411" y="4919984"/>
            <a:ext cx="2098039" cy="506399"/>
          </a:xfrm>
        </p:spPr>
        <p:txBody>
          <a:bodyPr/>
          <a:lstStyle/>
          <a:p>
            <a:r>
              <a:rPr lang="en-US" sz="2400" dirty="0" err="1"/>
              <a:t>Colaborare</a:t>
            </a:r>
            <a:r>
              <a:rPr lang="en-US" sz="2400" dirty="0"/>
              <a:t> </a:t>
            </a:r>
            <a:r>
              <a:rPr lang="en-US" sz="2400" dirty="0" err="1"/>
              <a:t>îmbunătățită</a:t>
            </a:r>
            <a:endParaRPr lang="en-US" sz="2400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517DFAED-4F69-372D-790F-14ABD197D92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it-IT" sz="1800" dirty="0">
                <a:solidFill>
                  <a:srgbClr val="0D0D0D"/>
                </a:solidFill>
                <a:latin typeface="ui-sans-serif"/>
              </a:rPr>
              <a:t>Instrumentele digitale facilitează comunicarea între elevi, profesori și părinți.</a:t>
            </a:r>
            <a:endParaRPr lang="en-US" sz="1800" dirty="0">
              <a:solidFill>
                <a:srgbClr val="0D0D0D"/>
              </a:solidFill>
              <a:latin typeface="ui-sans-serif"/>
            </a:endParaRPr>
          </a:p>
        </p:txBody>
      </p:sp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51777469-AD50-4BAD-6B31-B56D669485CE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6"/>
          <a:srcRect/>
          <a:stretch/>
        </p:blipFill>
        <p:spPr/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32E8129-4557-FB4F-128A-16770815B5B8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8445934" y="4180469"/>
            <a:ext cx="2476664" cy="506399"/>
          </a:xfrm>
        </p:spPr>
        <p:txBody>
          <a:bodyPr/>
          <a:lstStyle/>
          <a:p>
            <a:r>
              <a:rPr lang="en-US" sz="2400" dirty="0" err="1"/>
              <a:t>Eficiență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</a:t>
            </a:r>
            <a:r>
              <a:rPr lang="en-US" sz="2400" dirty="0" err="1"/>
              <a:t>economie</a:t>
            </a:r>
            <a:r>
              <a:rPr lang="en-US" sz="2400" dirty="0"/>
              <a:t> de </a:t>
            </a:r>
            <a:r>
              <a:rPr lang="en-US" sz="2400" dirty="0" err="1"/>
              <a:t>timp</a:t>
            </a:r>
            <a:endParaRPr lang="en-US" sz="2400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8DDF0BA-462B-C044-14AF-F2FD2BFBAE3B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Evaluarea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automată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și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organizarea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materialelor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reduc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timpul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necesar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1800" dirty="0" err="1">
                <a:solidFill>
                  <a:srgbClr val="0D0D0D"/>
                </a:solidFill>
                <a:latin typeface="ui-sans-serif"/>
              </a:rPr>
              <a:t>proceselor</a:t>
            </a:r>
            <a:r>
              <a:rPr lang="en-US" sz="1800" dirty="0">
                <a:solidFill>
                  <a:srgbClr val="0D0D0D"/>
                </a:solidFill>
                <a:latin typeface="ui-sans-serif"/>
              </a:rPr>
              <a:t> administrative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0A8DD-65EB-D1E9-81DF-DAAA9451B1A9}"/>
              </a:ext>
            </a:extLst>
          </p:cNvPr>
          <p:cNvSpPr>
            <a:spLocks noGrp="1"/>
          </p:cNvSpPr>
          <p:nvPr>
            <p:ph type="sldNum" sz="quarter" idx="59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0788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ine 28">
            <a:extLst>
              <a:ext uri="{FF2B5EF4-FFF2-40B4-BE49-F238E27FC236}">
                <a16:creationId xmlns:a16="http://schemas.microsoft.com/office/drawing/2014/main" id="{BB720094-D482-1371-69A6-54496AB47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22361"/>
            <a:ext cx="2867025" cy="2889512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E17942FE-65D3-7C03-B361-8DF125B81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2367" y="394977"/>
            <a:ext cx="10515600" cy="1205058"/>
          </a:xfrm>
        </p:spPr>
        <p:txBody>
          <a:bodyPr/>
          <a:lstStyle/>
          <a:p>
            <a:pPr algn="l"/>
            <a:r>
              <a:rPr lang="en-US" b="1" i="0" dirty="0" err="1">
                <a:solidFill>
                  <a:srgbClr val="0D0D0D"/>
                </a:solidFill>
                <a:effectLst/>
                <a:latin typeface="ui-sans-serif"/>
              </a:rPr>
              <a:t>Provocări</a:t>
            </a:r>
            <a:r>
              <a:rPr lang="en-US" b="1" i="0" dirty="0">
                <a:solidFill>
                  <a:srgbClr val="0D0D0D"/>
                </a:solidFill>
                <a:effectLst/>
                <a:latin typeface="ui-sans-serif"/>
              </a:rPr>
              <a:t> ale </a:t>
            </a:r>
            <a:r>
              <a:rPr lang="en-US" b="1" i="0" dirty="0" err="1">
                <a:solidFill>
                  <a:srgbClr val="0D0D0D"/>
                </a:solidFill>
                <a:effectLst/>
                <a:latin typeface="ui-sans-serif"/>
              </a:rPr>
              <a:t>digitalizării</a:t>
            </a:r>
            <a:endParaRPr lang="en-US" b="1" i="0" dirty="0">
              <a:solidFill>
                <a:srgbClr val="0D0D0D"/>
              </a:solidFill>
              <a:effectLst/>
              <a:latin typeface="ui-sans-serif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BD10CEB-2241-4246-B0F4-96E0DB642C4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0587" y="723001"/>
            <a:ext cx="2174032" cy="120505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US" sz="2400" b="1" dirty="0" err="1">
                <a:ea typeface="+mn-ea"/>
              </a:rPr>
              <a:t>Necesitatea</a:t>
            </a:r>
            <a:r>
              <a:rPr lang="en-US" sz="2400" b="1" dirty="0">
                <a:ea typeface="+mn-ea"/>
              </a:rPr>
              <a:t> </a:t>
            </a:r>
            <a:r>
              <a:rPr lang="en-US" sz="2400" b="1" dirty="0" err="1">
                <a:ea typeface="+mn-ea"/>
              </a:rPr>
              <a:t>echipamentelor</a:t>
            </a:r>
            <a:r>
              <a:rPr lang="en-US" sz="2400" b="1" dirty="0">
                <a:ea typeface="+mn-ea"/>
              </a:rPr>
              <a:t> </a:t>
            </a:r>
            <a:r>
              <a:rPr lang="en-US" sz="2400" b="1" dirty="0" err="1">
                <a:ea typeface="+mn-ea"/>
              </a:rPr>
              <a:t>și</a:t>
            </a:r>
            <a:r>
              <a:rPr lang="en-US" sz="2400" b="1" dirty="0">
                <a:ea typeface="+mn-ea"/>
              </a:rPr>
              <a:t> </a:t>
            </a:r>
            <a:r>
              <a:rPr lang="en-US" sz="2400" b="1" dirty="0" err="1">
                <a:ea typeface="+mn-ea"/>
              </a:rPr>
              <a:t>conexiunii</a:t>
            </a:r>
            <a:r>
              <a:rPr lang="en-US" sz="2400" b="1" dirty="0">
                <a:ea typeface="+mn-ea"/>
              </a:rPr>
              <a:t> la internet.</a:t>
            </a:r>
          </a:p>
          <a:p>
            <a:endParaRPr lang="zh-CN" alt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8038ACE-740A-4AE7-A0B3-BEEA90495BD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7428" y="3583566"/>
            <a:ext cx="2494383" cy="883058"/>
          </a:xfrm>
        </p:spPr>
        <p:txBody>
          <a:bodyPr/>
          <a:lstStyle/>
          <a:p>
            <a:pPr lvl="0"/>
            <a:r>
              <a:rPr lang="en-US" altLang="zh-CN" sz="2400" b="1" dirty="0" err="1">
                <a:ea typeface="+mn-ea"/>
              </a:rPr>
              <a:t>Instruirea</a:t>
            </a:r>
            <a:r>
              <a:rPr lang="en-US" altLang="zh-CN" sz="2400" b="1" dirty="0">
                <a:ea typeface="+mn-ea"/>
              </a:rPr>
              <a:t> </a:t>
            </a:r>
            <a:r>
              <a:rPr lang="en-US" altLang="zh-CN" sz="2400" b="1" dirty="0" err="1">
                <a:ea typeface="+mn-ea"/>
              </a:rPr>
              <a:t>profesorilor</a:t>
            </a:r>
            <a:r>
              <a:rPr lang="en-US" altLang="zh-CN" sz="2400" b="1" dirty="0">
                <a:ea typeface="+mn-ea"/>
              </a:rPr>
              <a:t> </a:t>
            </a:r>
            <a:r>
              <a:rPr lang="en-US" altLang="zh-CN" sz="2400" b="1" dirty="0" err="1">
                <a:ea typeface="+mn-ea"/>
              </a:rPr>
              <a:t>pentru</a:t>
            </a:r>
            <a:r>
              <a:rPr lang="en-US" altLang="zh-CN" sz="2400" b="1" dirty="0">
                <a:ea typeface="+mn-ea"/>
              </a:rPr>
              <a:t> </a:t>
            </a:r>
            <a:r>
              <a:rPr lang="en-US" altLang="zh-CN" sz="2400" b="1" dirty="0" err="1">
                <a:ea typeface="+mn-ea"/>
              </a:rPr>
              <a:t>utilizarea</a:t>
            </a:r>
            <a:r>
              <a:rPr lang="en-US" altLang="zh-CN" sz="2400" b="1" dirty="0">
                <a:ea typeface="+mn-ea"/>
              </a:rPr>
              <a:t> </a:t>
            </a:r>
            <a:r>
              <a:rPr lang="en-US" altLang="zh-CN" sz="2400" b="1" dirty="0" err="1">
                <a:ea typeface="+mn-ea"/>
              </a:rPr>
              <a:t>eficientă</a:t>
            </a:r>
            <a:r>
              <a:rPr lang="en-US" altLang="zh-CN" sz="2400" b="1" dirty="0">
                <a:ea typeface="+mn-ea"/>
              </a:rPr>
              <a:t> a </a:t>
            </a:r>
            <a:r>
              <a:rPr lang="en-US" altLang="zh-CN" sz="2400" b="1" dirty="0" err="1">
                <a:ea typeface="+mn-ea"/>
              </a:rPr>
              <a:t>tehnologiei</a:t>
            </a:r>
            <a:endParaRPr lang="en-US" altLang="zh-CN" sz="2400" b="1" dirty="0">
              <a:ea typeface="+mn-ea"/>
            </a:endParaRPr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CEEED1DD-BCBD-5246-2A2C-BCED87782D5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691811" y="2376115"/>
            <a:ext cx="2397967" cy="1549164"/>
          </a:xfrm>
        </p:spPr>
        <p:txBody>
          <a:bodyPr/>
          <a:lstStyle/>
          <a:p>
            <a:r>
              <a:rPr lang="en-US" altLang="zh-CN" sz="2200" dirty="0" err="1"/>
              <a:t>Managementul</a:t>
            </a:r>
            <a:r>
              <a:rPr lang="en-US" altLang="zh-CN" sz="2200" dirty="0"/>
              <a:t> </a:t>
            </a:r>
            <a:r>
              <a:rPr lang="en-US" altLang="zh-CN" sz="2200" dirty="0" err="1"/>
              <a:t>timpului</a:t>
            </a:r>
            <a:r>
              <a:rPr lang="en-US" altLang="zh-CN" sz="2200" dirty="0"/>
              <a:t> </a:t>
            </a:r>
            <a:r>
              <a:rPr lang="en-US" altLang="zh-CN" sz="2200" dirty="0" err="1"/>
              <a:t>și</a:t>
            </a:r>
            <a:r>
              <a:rPr lang="en-US" altLang="zh-CN" sz="2200" dirty="0"/>
              <a:t> </a:t>
            </a:r>
            <a:r>
              <a:rPr lang="en-US" altLang="zh-CN" sz="2200" dirty="0" err="1"/>
              <a:t>menținerea</a:t>
            </a:r>
            <a:r>
              <a:rPr lang="en-US" altLang="zh-CN" sz="2200" dirty="0"/>
              <a:t> </a:t>
            </a:r>
            <a:r>
              <a:rPr lang="en-US" altLang="zh-CN" sz="2200" dirty="0" err="1"/>
              <a:t>atenției</a:t>
            </a:r>
            <a:r>
              <a:rPr lang="en-US" altLang="zh-CN" sz="2200" dirty="0"/>
              <a:t> </a:t>
            </a:r>
            <a:r>
              <a:rPr lang="en-US" altLang="zh-CN" sz="2200" dirty="0" err="1"/>
              <a:t>elevilor</a:t>
            </a:r>
            <a:r>
              <a:rPr lang="en-US" altLang="zh-CN" sz="2200" dirty="0"/>
              <a:t> </a:t>
            </a:r>
            <a:r>
              <a:rPr lang="en-US" altLang="zh-CN" sz="2200" dirty="0" err="1"/>
              <a:t>în</a:t>
            </a:r>
            <a:r>
              <a:rPr lang="en-US" altLang="zh-CN" sz="2200" dirty="0"/>
              <a:t> </a:t>
            </a:r>
            <a:r>
              <a:rPr lang="en-US" altLang="zh-CN" sz="2200" dirty="0" err="1"/>
              <a:t>mediul</a:t>
            </a:r>
            <a:r>
              <a:rPr lang="en-US" altLang="zh-CN" sz="2200" dirty="0"/>
              <a:t> online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EF68FE0-ADE3-4AB5-AC04-6C029B601AB2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890794" y="4560605"/>
            <a:ext cx="2369976" cy="910911"/>
          </a:xfrm>
        </p:spPr>
        <p:txBody>
          <a:bodyPr/>
          <a:lstStyle/>
          <a:p>
            <a:r>
              <a:rPr lang="en-US" sz="2200" b="1" dirty="0" err="1">
                <a:ea typeface="+mn-ea"/>
              </a:rPr>
              <a:t>Calitatea</a:t>
            </a:r>
            <a:r>
              <a:rPr lang="en-US" sz="2200" b="1" dirty="0">
                <a:ea typeface="+mn-ea"/>
              </a:rPr>
              <a:t> </a:t>
            </a:r>
            <a:r>
              <a:rPr lang="en-US" sz="2200" b="1" dirty="0" err="1">
                <a:ea typeface="+mn-ea"/>
              </a:rPr>
              <a:t>conținutului</a:t>
            </a:r>
            <a:r>
              <a:rPr lang="en-US" sz="2200" b="1" dirty="0">
                <a:ea typeface="+mn-ea"/>
              </a:rPr>
              <a:t> digital</a:t>
            </a:r>
            <a:r>
              <a:rPr lang="ro-RO" sz="2200" b="1" dirty="0">
                <a:ea typeface="+mn-ea"/>
              </a:rPr>
              <a:t>/ Lipsa standardizării</a:t>
            </a:r>
            <a:endParaRPr lang="en-US" sz="2200" b="1" dirty="0">
              <a:ea typeface="+mn-ea"/>
            </a:endParaRPr>
          </a:p>
        </p:txBody>
      </p:sp>
      <p:sp>
        <p:nvSpPr>
          <p:cNvPr id="18" name="Picture Placeholder 22">
            <a:extLst>
              <a:ext uri="{FF2B5EF4-FFF2-40B4-BE49-F238E27FC236}">
                <a16:creationId xmlns:a16="http://schemas.microsoft.com/office/drawing/2014/main" id="{E57A58BB-4EE9-5583-CF57-AFD57425B0E6}"/>
              </a:ext>
            </a:extLst>
          </p:cNvPr>
          <p:cNvSpPr txBox="1">
            <a:spLocks/>
          </p:cNvSpPr>
          <p:nvPr/>
        </p:nvSpPr>
        <p:spPr>
          <a:xfrm>
            <a:off x="7315203" y="4385421"/>
            <a:ext cx="2369976" cy="9109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2200" b="1" dirty="0">
                <a:ea typeface="+mn-ea"/>
              </a:rPr>
              <a:t>Probleme tehnice/ Lipsa suportului tehnic/ Suprasolicitarea infrastructurii</a:t>
            </a:r>
            <a:endParaRPr lang="en-US" sz="2200" b="1" dirty="0">
              <a:ea typeface="+mn-ea"/>
            </a:endParaRPr>
          </a:p>
        </p:txBody>
      </p:sp>
      <p:pic>
        <p:nvPicPr>
          <p:cNvPr id="27" name="Imagine 26">
            <a:extLst>
              <a:ext uri="{FF2B5EF4-FFF2-40B4-BE49-F238E27FC236}">
                <a16:creationId xmlns:a16="http://schemas.microsoft.com/office/drawing/2014/main" id="{1C7E2A4F-F7CC-1001-6B3E-1630F06F76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309" b="12026"/>
          <a:stretch/>
        </p:blipFill>
        <p:spPr>
          <a:xfrm>
            <a:off x="9662905" y="4385421"/>
            <a:ext cx="2529095" cy="2472579"/>
          </a:xfrm>
          <a:prstGeom prst="rect">
            <a:avLst/>
          </a:prstGeom>
        </p:spPr>
      </p:pic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140594D-392B-8533-D023-BDEAF241632A}"/>
              </a:ext>
            </a:extLst>
          </p:cNvPr>
          <p:cNvSpPr txBox="1">
            <a:spLocks/>
          </p:cNvSpPr>
          <p:nvPr/>
        </p:nvSpPr>
        <p:spPr>
          <a:xfrm>
            <a:off x="9913282" y="4926238"/>
            <a:ext cx="2174032" cy="12050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ro-RO" sz="2400" b="1" dirty="0" err="1">
                <a:ea typeface="+mn-ea"/>
              </a:rPr>
              <a:t>Inegalitați</a:t>
            </a:r>
            <a:r>
              <a:rPr lang="ro-RO" sz="2400" b="1" dirty="0">
                <a:ea typeface="+mn-ea"/>
              </a:rPr>
              <a:t> digitale/ competențele digitale diferite</a:t>
            </a:r>
            <a:endParaRPr lang="en-US" sz="2400" b="1" dirty="0">
              <a:ea typeface="+mn-ea"/>
            </a:endParaRPr>
          </a:p>
          <a:p>
            <a:endParaRPr lang="en-US" altLang="zh-CN" dirty="0"/>
          </a:p>
        </p:txBody>
      </p:sp>
      <p:sp>
        <p:nvSpPr>
          <p:cNvPr id="22" name="Picture Placeholder 22">
            <a:extLst>
              <a:ext uri="{FF2B5EF4-FFF2-40B4-BE49-F238E27FC236}">
                <a16:creationId xmlns:a16="http://schemas.microsoft.com/office/drawing/2014/main" id="{F3AFAF7F-EED3-8C73-1DBD-ED1859225EFD}"/>
              </a:ext>
            </a:extLst>
          </p:cNvPr>
          <p:cNvSpPr txBox="1">
            <a:spLocks/>
          </p:cNvSpPr>
          <p:nvPr/>
        </p:nvSpPr>
        <p:spPr>
          <a:xfrm>
            <a:off x="8500191" y="2358427"/>
            <a:ext cx="2369976" cy="9109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2200" b="1" dirty="0">
                <a:ea typeface="+mn-ea"/>
              </a:rPr>
              <a:t>Implementare haotică – lipsă de coordonare</a:t>
            </a:r>
            <a:endParaRPr lang="en-US" sz="2200" b="1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609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EFA9173-F892-5C7D-99AF-4C5FFB15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864" y="183496"/>
            <a:ext cx="9823998" cy="1325563"/>
          </a:xfrm>
        </p:spPr>
        <p:txBody>
          <a:bodyPr/>
          <a:lstStyle/>
          <a:p>
            <a:r>
              <a:rPr lang="ro-RO" altLang="zh-CN" dirty="0"/>
              <a:t>Concluzii</a:t>
            </a:r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52FD53DB-CD39-2575-F8BA-63488E81091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4830" y="1021922"/>
            <a:ext cx="6676475" cy="5195998"/>
          </a:xfrm>
        </p:spPr>
        <p:txBody>
          <a:bodyPr/>
          <a:lstStyle/>
          <a:p>
            <a:pPr algn="just"/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Într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-o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economie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globală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digitalizată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,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competențele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IT sunt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esențiale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.</a:t>
            </a:r>
            <a:r>
              <a:rPr lang="ro-RO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Introducerea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tehnologiei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în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sălile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de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clasă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îi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pregătește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pe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elevi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pentru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piața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muncii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și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le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oferă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abilități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relevante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pentru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viitor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.</a:t>
            </a:r>
            <a:endParaRPr lang="ro-RO" sz="2000" b="0" i="0" dirty="0">
              <a:solidFill>
                <a:srgbClr val="0D0D0D"/>
              </a:solidFill>
              <a:effectLst/>
              <a:latin typeface="ui-sans-serif"/>
            </a:endParaRPr>
          </a:p>
          <a:p>
            <a:pPr algn="just"/>
            <a:endParaRPr lang="ro-RO" sz="2000" dirty="0">
              <a:solidFill>
                <a:srgbClr val="0D0D0D"/>
              </a:solidFill>
              <a:latin typeface="ui-sans-serif"/>
            </a:endParaRPr>
          </a:p>
          <a:p>
            <a:pPr algn="just"/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Digitalizarea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procesului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de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învățământ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este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o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necesitate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pentru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România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.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Deși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există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provocări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,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beneficiile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sunt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semnificative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,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contribuind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la </a:t>
            </a:r>
            <a:r>
              <a:rPr lang="ro-RO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reducerea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inegalităților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și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pregătirea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elevilor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pentru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o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lume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digitalizată</a:t>
            </a:r>
            <a:endParaRPr lang="en-US" sz="2000" b="0" i="0" dirty="0">
              <a:solidFill>
                <a:srgbClr val="0D0D0D"/>
              </a:solidFill>
              <a:effectLst/>
              <a:latin typeface="ui-sans-serif"/>
            </a:endParaRPr>
          </a:p>
          <a:p>
            <a:pPr algn="just"/>
            <a:endParaRPr lang="en-US" sz="2400" dirty="0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4162880A-4A88-ED9F-357E-65638ED8BB0C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>
          <a:blip r:embed="rId3"/>
          <a:srcRect/>
          <a:stretch/>
        </p:blipFill>
        <p:spPr/>
      </p:pic>
      <p:pic>
        <p:nvPicPr>
          <p:cNvPr id="39" name="Picture Placeholder 31">
            <a:extLst>
              <a:ext uri="{FF2B5EF4-FFF2-40B4-BE49-F238E27FC236}">
                <a16:creationId xmlns:a16="http://schemas.microsoft.com/office/drawing/2014/main" id="{6037332D-8714-C147-6E64-3654D8C578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55" b="2555"/>
          <a:stretch>
            <a:fillRect/>
          </a:stretch>
        </p:blipFill>
        <p:spPr>
          <a:xfrm>
            <a:off x="6504265" y="3029080"/>
            <a:ext cx="1570617" cy="17968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30A6A-65C9-04FE-77CF-C95CC406DBDB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5753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AD2C8D04-263D-9589-1CFF-A5968D7C3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Mulțumesc!</a:t>
            </a:r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96155F4-61B2-441D-9F16-788866450DA2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3"/>
          <a:srcRect/>
          <a:stretch/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BCD5762E-DD49-42B3-9CA8-46A4AD7193E2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>
          <a:blip r:embed="rId4"/>
          <a:srcRect/>
          <a:stretch/>
        </p:blipFill>
        <p:spPr/>
      </p:pic>
      <p:pic>
        <p:nvPicPr>
          <p:cNvPr id="18" name="Picture Placeholder 17" descr="Layout of website design sketches on white paper">
            <a:extLst>
              <a:ext uri="{FF2B5EF4-FFF2-40B4-BE49-F238E27FC236}">
                <a16:creationId xmlns:a16="http://schemas.microsoft.com/office/drawing/2014/main" id="{1051CD21-1408-4D13-BF0B-0D7013AD2D0C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993E4D5-4AD0-4740-096D-6822944C8FF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ro-RO" dirty="0"/>
              <a:t>Activitatea metodică a profesorilor de informatică</a:t>
            </a:r>
          </a:p>
          <a:p>
            <a:r>
              <a:rPr lang="ro-RO" dirty="0"/>
              <a:t>Decembrie 2024</a:t>
            </a:r>
            <a:endParaRPr lang="en-US" dirty="0"/>
          </a:p>
          <a:p>
            <a:endParaRPr lang="en-US" dirty="0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B746A775-E65C-70F6-9DB4-E51F7F2DAECE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6"/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52927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5DF64211-DCD8-B458-DBD2-EBDA7AE33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zh-CN" dirty="0"/>
              <a:t>Cuprins</a:t>
            </a:r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FEA3BB9-F064-CFBE-C0BE-BB7A22A4DCF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30971" y="1154976"/>
            <a:ext cx="1913128" cy="1054727"/>
          </a:xfrm>
        </p:spPr>
        <p:txBody>
          <a:bodyPr/>
          <a:lstStyle/>
          <a:p>
            <a:r>
              <a:rPr lang="ro-RO" sz="28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Definire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024C77-A2F8-1ABA-5412-E6BB88B5FA1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274026" y="1154976"/>
            <a:ext cx="1904890" cy="10547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Digitalizarea predării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41202DB-E499-EB19-8A48-A3301DA59E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367234" y="1027592"/>
            <a:ext cx="1914694" cy="108919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Digitalizarea învățării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5402852-C1AD-6A4E-DAA7-0AE582A742F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410670" y="2849573"/>
            <a:ext cx="1913128" cy="110712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Digitalizarea evaluării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BF1D337-2A3C-A0FB-A6CD-5E4B9D6DFD9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377702" y="2897700"/>
            <a:ext cx="1913128" cy="107568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tx1"/>
                </a:solidFill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Beneficii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1" name="Footer Placeholder 19">
            <a:extLst>
              <a:ext uri="{FF2B5EF4-FFF2-40B4-BE49-F238E27FC236}">
                <a16:creationId xmlns:a16="http://schemas.microsoft.com/office/drawing/2014/main" id="{A6E539FA-B60E-5585-524F-1BFA8C5B3E2F}"/>
              </a:ext>
            </a:extLst>
          </p:cNvPr>
          <p:cNvSpPr txBox="1">
            <a:spLocks/>
          </p:cNvSpPr>
          <p:nvPr/>
        </p:nvSpPr>
        <p:spPr>
          <a:xfrm>
            <a:off x="486699" y="6085719"/>
            <a:ext cx="4114800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Presentation Title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6D0CF6-7418-9349-F7A8-045EA96B2D03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>
          <a:xfrm>
            <a:off x="484631" y="6217920"/>
            <a:ext cx="5789395" cy="365125"/>
          </a:xfrm>
        </p:spPr>
        <p:txBody>
          <a:bodyPr/>
          <a:lstStyle/>
          <a:p>
            <a:r>
              <a:rPr lang="ro-RO" sz="1800" dirty="0"/>
              <a:t>Digitalizarea procesului de predare-învățare-evaluare</a:t>
            </a:r>
            <a:endParaRPr lang="en-US" sz="18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BE681AB-301C-4DC8-7FBD-FAA2CC6606AE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</a:t>
            </a:fld>
            <a:endParaRPr lang="en-US" altLang="zh-CN" dirty="0"/>
          </a:p>
        </p:txBody>
      </p:sp>
      <p:sp>
        <p:nvSpPr>
          <p:cNvPr id="2" name="Text Placeholder 23">
            <a:extLst>
              <a:ext uri="{FF2B5EF4-FFF2-40B4-BE49-F238E27FC236}">
                <a16:creationId xmlns:a16="http://schemas.microsoft.com/office/drawing/2014/main" id="{30A6B1B0-4D0B-6A38-37FC-7B667309A7B3}"/>
              </a:ext>
            </a:extLst>
          </p:cNvPr>
          <p:cNvSpPr txBox="1">
            <a:spLocks/>
          </p:cNvSpPr>
          <p:nvPr/>
        </p:nvSpPr>
        <p:spPr>
          <a:xfrm>
            <a:off x="8367234" y="4596566"/>
            <a:ext cx="1913128" cy="1075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tx1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Provocări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3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1D18537-D028-9E9C-FB87-93F24955D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zh-CN" dirty="0"/>
              <a:t>Definiție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C0093B1-77CC-1E61-FB22-E136F94EABD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9574" y="3435546"/>
            <a:ext cx="4790214" cy="1294530"/>
          </a:xfrm>
        </p:spPr>
        <p:txBody>
          <a:bodyPr/>
          <a:lstStyle/>
          <a:p>
            <a:pPr algn="just"/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ntegrarea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tehnologiilor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digitale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toate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etapele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educației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îmbunătăți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eficiența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accesibilitatea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calitatea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procesului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educațional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C4B5C6A-45B4-1976-622A-4CEB4E3211BC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3"/>
          <a:srcRect/>
          <a:stretch/>
        </p:blipFill>
        <p:spPr/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91FB993-29E1-3DBD-8335-7970016F8D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84821" y="311581"/>
            <a:ext cx="1896941" cy="217161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rgbClr val="C95B3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7D952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6767F8-4670-E83D-85F4-1446B8B9D466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</a:t>
            </a:fld>
            <a:endParaRPr lang="en-US" altLang="zh-CN" dirty="0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7389B142-BD77-ACFB-DFFE-9021CF3A52E6}"/>
              </a:ext>
            </a:extLst>
          </p:cNvPr>
          <p:cNvSpPr txBox="1">
            <a:spLocks/>
          </p:cNvSpPr>
          <p:nvPr/>
        </p:nvSpPr>
        <p:spPr>
          <a:xfrm>
            <a:off x="484631" y="6217920"/>
            <a:ext cx="5789395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/>
              <a:t>Digitalizarea procesului de predare-învățare-evaluare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755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21E73BA-53B9-C0C1-476A-00736A64A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Digitalizarea predării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78180D0-1AB6-8416-0EB1-10648E1A605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51731" y="852477"/>
            <a:ext cx="6801030" cy="19747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0" dirty="0" err="1">
                <a:solidFill>
                  <a:srgbClr val="0D0D0D"/>
                </a:solidFill>
                <a:effectLst/>
                <a:latin typeface="ui-sans-serif"/>
              </a:rPr>
              <a:t>Digitalizarea</a:t>
            </a:r>
            <a:r>
              <a:rPr lang="en-US" sz="2000" b="1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1" i="0" dirty="0" err="1">
                <a:solidFill>
                  <a:srgbClr val="0D0D0D"/>
                </a:solidFill>
                <a:effectLst/>
                <a:latin typeface="ui-sans-serif"/>
              </a:rPr>
              <a:t>predării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 se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referă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la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integrarea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tehnologiilor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digitale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și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a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resurselor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informatice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în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procesul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de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predare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,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pentru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a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îmbunătăți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eficiența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,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accesibilitatea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și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relevanța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actului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ui-sans-serif"/>
              </a:rPr>
              <a:t>educațional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ui-sans-serif"/>
              </a:rPr>
              <a:t>. </a:t>
            </a: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6C503-BABC-632E-06CA-12C8474920E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4</a:t>
            </a:fld>
            <a:endParaRPr lang="en-US" altLang="zh-CN" dirty="0"/>
          </a:p>
        </p:txBody>
      </p:sp>
      <p:sp>
        <p:nvSpPr>
          <p:cNvPr id="27" name="CasetăText 26">
            <a:extLst>
              <a:ext uri="{FF2B5EF4-FFF2-40B4-BE49-F238E27FC236}">
                <a16:creationId xmlns:a16="http://schemas.microsoft.com/office/drawing/2014/main" id="{BB5FFB6B-1E01-6E15-679F-88176310CE41}"/>
              </a:ext>
            </a:extLst>
          </p:cNvPr>
          <p:cNvSpPr txBox="1"/>
          <p:nvPr/>
        </p:nvSpPr>
        <p:spPr>
          <a:xfrm>
            <a:off x="5355583" y="3266515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US" b="1" dirty="0" err="1">
                <a:latin typeface="Arial" panose="020B0604020202020204" pitchFamily="34" charset="0"/>
                <a:cs typeface="Posterama" panose="020B0504020200020000" pitchFamily="34" charset="0"/>
              </a:rPr>
              <a:t>Automatizarea</a:t>
            </a:r>
            <a:r>
              <a:rPr lang="en-US" b="1" dirty="0">
                <a:latin typeface="Arial" panose="020B0604020202020204" pitchFamily="34" charset="0"/>
                <a:cs typeface="Posterama" panose="020B0504020200020000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Posterama" panose="020B0504020200020000" pitchFamily="34" charset="0"/>
              </a:rPr>
              <a:t>sarcinilor</a:t>
            </a:r>
            <a:r>
              <a:rPr lang="en-US" b="1" dirty="0">
                <a:latin typeface="Arial" panose="020B0604020202020204" pitchFamily="34" charset="0"/>
                <a:cs typeface="Posterama" panose="020B0504020200020000" pitchFamily="34" charset="0"/>
              </a:rPr>
              <a:t> administrative ale </a:t>
            </a:r>
            <a:r>
              <a:rPr lang="en-US" b="1" dirty="0" err="1">
                <a:latin typeface="Arial" panose="020B0604020202020204" pitchFamily="34" charset="0"/>
                <a:cs typeface="Posterama" panose="020B0504020200020000" pitchFamily="34" charset="0"/>
              </a:rPr>
              <a:t>profesorilor</a:t>
            </a:r>
            <a:endParaRPr lang="en-US" b="1" dirty="0">
              <a:latin typeface="Arial" panose="020B0604020202020204" pitchFamily="34" charset="0"/>
              <a:cs typeface="Posterama" panose="020B0504020200020000" pitchFamily="34" charset="0"/>
            </a:endParaRPr>
          </a:p>
        </p:txBody>
      </p:sp>
      <p:pic>
        <p:nvPicPr>
          <p:cNvPr id="28" name="Picture Placeholder 191">
            <a:extLst>
              <a:ext uri="{FF2B5EF4-FFF2-40B4-BE49-F238E27FC236}">
                <a16:creationId xmlns:a16="http://schemas.microsoft.com/office/drawing/2014/main" id="{17F9F386-1956-1672-D14D-A4E02866AB73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/>
          <a:srcRect l="5134" r="5134"/>
          <a:stretch/>
        </p:blipFill>
        <p:spPr>
          <a:xfrm>
            <a:off x="4847805" y="3231104"/>
            <a:ext cx="507778" cy="565882"/>
          </a:xfrm>
        </p:spPr>
      </p:pic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A41D93D-556C-41B7-526B-CE864775633B}"/>
              </a:ext>
            </a:extLst>
          </p:cNvPr>
          <p:cNvSpPr txBox="1">
            <a:spLocks/>
          </p:cNvSpPr>
          <p:nvPr/>
        </p:nvSpPr>
        <p:spPr>
          <a:xfrm>
            <a:off x="5355583" y="3912846"/>
            <a:ext cx="5162709" cy="15061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Digitalizarea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orarelor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cataloagelor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temelor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altor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procese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administrative.</a:t>
            </a:r>
          </a:p>
          <a:p>
            <a:pPr marL="0" indent="0" algn="l">
              <a:buNone/>
            </a:pP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</a:rPr>
              <a:t>Impact: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Reducerea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birocrației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eficientizarea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timpului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31" name="CasetăText 30">
            <a:extLst>
              <a:ext uri="{FF2B5EF4-FFF2-40B4-BE49-F238E27FC236}">
                <a16:creationId xmlns:a16="http://schemas.microsoft.com/office/drawing/2014/main" id="{AADE11D4-8CB8-28B7-06A8-880682BC1161}"/>
              </a:ext>
            </a:extLst>
          </p:cNvPr>
          <p:cNvSpPr txBox="1"/>
          <p:nvPr/>
        </p:nvSpPr>
        <p:spPr>
          <a:xfrm>
            <a:off x="5355583" y="4888541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ro-RO" b="1" dirty="0">
                <a:latin typeface="Arial" panose="020B0604020202020204" pitchFamily="34" charset="0"/>
                <a:cs typeface="Posterama" panose="020B0504020200020000" pitchFamily="34" charset="0"/>
              </a:rPr>
              <a:t>Predarea la distanță</a:t>
            </a:r>
            <a:endParaRPr lang="en-US" b="1" dirty="0">
              <a:latin typeface="Arial" panose="020B0604020202020204" pitchFamily="34" charset="0"/>
              <a:cs typeface="Posterama" panose="020B0504020200020000" pitchFamily="34" charset="0"/>
            </a:endParaRPr>
          </a:p>
        </p:txBody>
      </p:sp>
      <p:pic>
        <p:nvPicPr>
          <p:cNvPr id="32" name="Picture Placeholder 191">
            <a:extLst>
              <a:ext uri="{FF2B5EF4-FFF2-40B4-BE49-F238E27FC236}">
                <a16:creationId xmlns:a16="http://schemas.microsoft.com/office/drawing/2014/main" id="{DE94EC06-85A3-FB6F-8D0D-6C7D5D5270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34" r="5134"/>
          <a:stretch/>
        </p:blipFill>
        <p:spPr>
          <a:xfrm>
            <a:off x="4847805" y="4853130"/>
            <a:ext cx="507778" cy="565882"/>
          </a:xfrm>
          <a:prstGeom prst="rect">
            <a:avLst/>
          </a:prstGeom>
        </p:spPr>
      </p:pic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25A6302E-4281-C7DF-90A8-BF1112E9F9CC}"/>
              </a:ext>
            </a:extLst>
          </p:cNvPr>
          <p:cNvSpPr txBox="1">
            <a:spLocks/>
          </p:cNvSpPr>
          <p:nvPr/>
        </p:nvSpPr>
        <p:spPr>
          <a:xfrm>
            <a:off x="5507983" y="5525692"/>
            <a:ext cx="5162709" cy="1136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Organizarea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lecțiilor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prin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videoconferințe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platforme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online.</a:t>
            </a:r>
          </a:p>
          <a:p>
            <a:pPr marL="0" indent="0" algn="l">
              <a:buNone/>
            </a:pP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</a:rPr>
              <a:t>Utilitate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</a:rPr>
              <a:t>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situații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criză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(ex.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pandemii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)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pentru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a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permite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accesul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elevilor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din zone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izolate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972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FF439-1F5E-9459-EAF5-FB924F825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342900F-4E86-E872-2202-E707E490E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Digitalizarea predării</a:t>
            </a:r>
            <a:endParaRPr lang="en-US" dirty="0"/>
          </a:p>
        </p:txBody>
      </p:sp>
      <p:pic>
        <p:nvPicPr>
          <p:cNvPr id="192" name="Picture Placeholder 191">
            <a:extLst>
              <a:ext uri="{FF2B5EF4-FFF2-40B4-BE49-F238E27FC236}">
                <a16:creationId xmlns:a16="http://schemas.microsoft.com/office/drawing/2014/main" id="{734CAEB5-0973-8C67-6FF1-97921D14ED0D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/>
          <a:srcRect l="5134" r="5134"/>
          <a:stretch/>
        </p:blipFill>
        <p:spPr/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68B8CAA-ACD0-BCE5-D1DF-51126FB919D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Utilizarea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tehnologiei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pentru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transmiterea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informațiilor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48E66E0-2718-F18C-A00C-46CF9FCAF40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platforme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de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videoconferință</a:t>
            </a:r>
            <a:r>
              <a:rPr lang="ro-RO" altLang="en-US" sz="1400" b="0" dirty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Zoom, Microsoft Teams, Google Meet</a:t>
            </a:r>
            <a:b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sisteme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de management al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învățării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(LMS)</a:t>
            </a:r>
            <a:r>
              <a:rPr kumimoji="0" lang="ro-RO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Moodle</a:t>
            </a:r>
            <a:r>
              <a:rPr kumimoji="0" lang="ro-RO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Google Classroom</a:t>
            </a:r>
            <a:r>
              <a:rPr kumimoji="0" lang="ro-RO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ro-RO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Adservio</a:t>
            </a:r>
            <a:r>
              <a:rPr kumimoji="0" lang="ro-RO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ro-RO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coffeeLMS</a:t>
            </a:r>
            <a:endParaRPr lang="en-US" dirty="0"/>
          </a:p>
        </p:txBody>
      </p:sp>
      <p:pic>
        <p:nvPicPr>
          <p:cNvPr id="194" name="Picture Placeholder 193">
            <a:extLst>
              <a:ext uri="{FF2B5EF4-FFF2-40B4-BE49-F238E27FC236}">
                <a16:creationId xmlns:a16="http://schemas.microsoft.com/office/drawing/2014/main" id="{61345747-B28F-6CAE-1AE3-5E84DBD936FC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/>
          <a:srcRect l="2616" r="2616"/>
          <a:stretch/>
        </p:blipFill>
        <p:spPr/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EBF5A31-C542-B557-89E5-DE98A2F32A3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Acces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la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resurse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educaționale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digitale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A1EE603-4B79-A78A-6C0D-E42F0DBE298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0" lang="ro-RO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anuale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digitale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prezentări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interactive,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videoclipuri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educaționale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simulări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virtuale</a:t>
            </a:r>
            <a:endParaRPr lang="en-US" dirty="0"/>
          </a:p>
        </p:txBody>
      </p:sp>
      <p:pic>
        <p:nvPicPr>
          <p:cNvPr id="196" name="Picture Placeholder 195">
            <a:extLst>
              <a:ext uri="{FF2B5EF4-FFF2-40B4-BE49-F238E27FC236}">
                <a16:creationId xmlns:a16="http://schemas.microsoft.com/office/drawing/2014/main" id="{0AE88799-714E-8A6A-DC78-FA5A8DD8B418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/>
          <a:srcRect l="2616" r="2616"/>
          <a:stretch/>
        </p:blipFill>
        <p:spPr/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5051B9B-C6EB-E2FB-3260-6550C7DB583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Personalizarea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învățării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D325D16-AC93-4F82-149C-BF942DC25AE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kumimoji="0" lang="ro-RO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adaptarea conținutului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pentru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răspunde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nevoilor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individuale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ale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elevilor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folosind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instrumente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care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monitorizează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progresul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în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timp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real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DE7605-35BE-13C3-6D47-2116C7920AE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7988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A89FA-A0C8-8892-27AD-89DC908BE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C5433E1-A731-4A06-E230-77AB27A02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Digitalizarea învățării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6DD5046-8487-165D-0065-3F5D949A695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51731" y="852477"/>
            <a:ext cx="6801030" cy="19747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b="1" dirty="0" err="1">
                <a:solidFill>
                  <a:srgbClr val="0D0D0D"/>
                </a:solidFill>
                <a:latin typeface="ui-sans-serif"/>
              </a:rPr>
              <a:t>Digitalizarea</a:t>
            </a:r>
            <a:r>
              <a:rPr lang="en-US" sz="2000" b="1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b="1" dirty="0" err="1">
                <a:solidFill>
                  <a:srgbClr val="0D0D0D"/>
                </a:solidFill>
                <a:latin typeface="ui-sans-serif"/>
              </a:rPr>
              <a:t>învățării</a:t>
            </a:r>
            <a:r>
              <a:rPr lang="en-US" sz="2000" b="1" dirty="0">
                <a:solidFill>
                  <a:srgbClr val="0D0D0D"/>
                </a:solidFill>
                <a:latin typeface="ui-sans-serif"/>
              </a:rPr>
              <a:t> 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reprezintă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procesul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de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integrare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a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tehnologiilor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digitale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în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modul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în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care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elevii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dobândesc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cunoștințe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,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dezvoltă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competențe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și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interacționează</a:t>
            </a:r>
            <a:r>
              <a:rPr lang="ro-RO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cu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conținutul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educațional</a:t>
            </a:r>
            <a:r>
              <a:rPr lang="en-US" sz="2800" b="0" i="0" dirty="0">
                <a:solidFill>
                  <a:srgbClr val="0D0D0D"/>
                </a:solidFill>
                <a:effectLst/>
                <a:latin typeface="ui-sans-serif"/>
              </a:rPr>
              <a:t>.</a:t>
            </a: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6DFDD6-9132-3E26-1883-257EBEB9781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6</a:t>
            </a:fld>
            <a:endParaRPr lang="en-US" altLang="zh-CN" dirty="0"/>
          </a:p>
        </p:txBody>
      </p:sp>
      <p:sp>
        <p:nvSpPr>
          <p:cNvPr id="27" name="CasetăText 26">
            <a:extLst>
              <a:ext uri="{FF2B5EF4-FFF2-40B4-BE49-F238E27FC236}">
                <a16:creationId xmlns:a16="http://schemas.microsoft.com/office/drawing/2014/main" id="{5ABE36C9-ABB0-B53F-5682-F58920AF7CBA}"/>
              </a:ext>
            </a:extLst>
          </p:cNvPr>
          <p:cNvSpPr txBox="1"/>
          <p:nvPr/>
        </p:nvSpPr>
        <p:spPr>
          <a:xfrm>
            <a:off x="5325911" y="2725725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ro-RO" b="1" dirty="0">
                <a:latin typeface="Arial" panose="020B0604020202020204" pitchFamily="34" charset="0"/>
                <a:cs typeface="Posterama" panose="020B0504020200020000" pitchFamily="34" charset="0"/>
              </a:rPr>
              <a:t>Învățare </a:t>
            </a:r>
            <a:r>
              <a:rPr lang="ro-RO" b="1" dirty="0" err="1">
                <a:latin typeface="Arial" panose="020B0604020202020204" pitchFamily="34" charset="0"/>
                <a:cs typeface="Posterama" panose="020B0504020200020000" pitchFamily="34" charset="0"/>
              </a:rPr>
              <a:t>autodirijată</a:t>
            </a:r>
            <a:endParaRPr lang="en-US" b="1" dirty="0">
              <a:latin typeface="Arial" panose="020B0604020202020204" pitchFamily="34" charset="0"/>
              <a:cs typeface="Posterama" panose="020B0504020200020000" pitchFamily="34" charset="0"/>
            </a:endParaRPr>
          </a:p>
        </p:txBody>
      </p:sp>
      <p:pic>
        <p:nvPicPr>
          <p:cNvPr id="28" name="Picture Placeholder 191">
            <a:extLst>
              <a:ext uri="{FF2B5EF4-FFF2-40B4-BE49-F238E27FC236}">
                <a16:creationId xmlns:a16="http://schemas.microsoft.com/office/drawing/2014/main" id="{61C9F331-432E-21DA-4E15-EFC768A590C9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/>
          <a:srcRect l="5134" r="5134"/>
          <a:stretch/>
        </p:blipFill>
        <p:spPr>
          <a:xfrm>
            <a:off x="4825313" y="2627450"/>
            <a:ext cx="507778" cy="565882"/>
          </a:xfrm>
        </p:spPr>
      </p:pic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37CE2AE7-8C3E-D1B7-196F-A136DA599C47}"/>
              </a:ext>
            </a:extLst>
          </p:cNvPr>
          <p:cNvSpPr txBox="1">
            <a:spLocks/>
          </p:cNvSpPr>
          <p:nvPr/>
        </p:nvSpPr>
        <p:spPr>
          <a:xfrm>
            <a:off x="5079202" y="3194259"/>
            <a:ext cx="5162709" cy="15061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Descriere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Elevii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pot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stabili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propriul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ritm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traseu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învățare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folosind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resurse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digitale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Exemple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Învață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singuri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codeze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cu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Codecademy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cânte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la un instrument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folosind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aplicații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ca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Yousician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Beneficii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Crește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autonomia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responsabilitatea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procesul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învățare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31" name="CasetăText 30">
            <a:extLst>
              <a:ext uri="{FF2B5EF4-FFF2-40B4-BE49-F238E27FC236}">
                <a16:creationId xmlns:a16="http://schemas.microsoft.com/office/drawing/2014/main" id="{8AEC4FE8-A84B-6B2F-CD38-FCD6CF7D9B11}"/>
              </a:ext>
            </a:extLst>
          </p:cNvPr>
          <p:cNvSpPr txBox="1"/>
          <p:nvPr/>
        </p:nvSpPr>
        <p:spPr>
          <a:xfrm>
            <a:off x="5325911" y="506658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US" b="1" dirty="0" err="1">
                <a:latin typeface="Arial" panose="020B0604020202020204" pitchFamily="34" charset="0"/>
                <a:cs typeface="Posterama" panose="020B0504020200020000" pitchFamily="34" charset="0"/>
              </a:rPr>
              <a:t>Acces</a:t>
            </a:r>
            <a:r>
              <a:rPr lang="en-US" b="1" dirty="0">
                <a:latin typeface="Arial" panose="020B0604020202020204" pitchFamily="34" charset="0"/>
                <a:cs typeface="Posterama" panose="020B0504020200020000" pitchFamily="34" charset="0"/>
              </a:rPr>
              <a:t> la </a:t>
            </a:r>
            <a:r>
              <a:rPr lang="en-US" b="1" dirty="0" err="1">
                <a:latin typeface="Arial" panose="020B0604020202020204" pitchFamily="34" charset="0"/>
                <a:cs typeface="Posterama" panose="020B0504020200020000" pitchFamily="34" charset="0"/>
              </a:rPr>
              <a:t>materiale</a:t>
            </a:r>
            <a:r>
              <a:rPr lang="en-US" b="1" dirty="0">
                <a:latin typeface="Arial" panose="020B0604020202020204" pitchFamily="34" charset="0"/>
                <a:cs typeface="Posterama" panose="020B0504020200020000" pitchFamily="34" charset="0"/>
              </a:rPr>
              <a:t> online</a:t>
            </a:r>
          </a:p>
        </p:txBody>
      </p:sp>
      <p:pic>
        <p:nvPicPr>
          <p:cNvPr id="32" name="Picture Placeholder 191">
            <a:extLst>
              <a:ext uri="{FF2B5EF4-FFF2-40B4-BE49-F238E27FC236}">
                <a16:creationId xmlns:a16="http://schemas.microsoft.com/office/drawing/2014/main" id="{8A8DEA71-CB2C-5E24-811F-ADDDD4C682F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34" r="5134"/>
          <a:stretch/>
        </p:blipFill>
        <p:spPr>
          <a:xfrm>
            <a:off x="4825313" y="4968305"/>
            <a:ext cx="507778" cy="565882"/>
          </a:xfrm>
          <a:prstGeom prst="rect">
            <a:avLst/>
          </a:prstGeom>
        </p:spPr>
      </p:pic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7D091CEF-A1D8-EB11-3C38-A295B2862E7B}"/>
              </a:ext>
            </a:extLst>
          </p:cNvPr>
          <p:cNvSpPr txBox="1">
            <a:spLocks/>
          </p:cNvSpPr>
          <p:nvPr/>
        </p:nvSpPr>
        <p:spPr>
          <a:xfrm>
            <a:off x="5100973" y="5535583"/>
            <a:ext cx="5162709" cy="1136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</a:rPr>
              <a:t>cursuri, tutoriale, eBooks</a:t>
            </a: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podcasturi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educaționale</a:t>
            </a: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</a:rPr>
              <a:t> și alte materiale educaționale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ro-RO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Beneficii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Oferă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acces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rapid la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informații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actualizate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diverse perspective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asupra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unui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subiect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23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686D7-9A3E-36F0-9ED1-5DF236FC1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D68E559-BD8B-7DBB-4A02-EF45E922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Digitalizarea învățării</a:t>
            </a:r>
            <a:endParaRPr lang="en-US" dirty="0"/>
          </a:p>
        </p:txBody>
      </p:sp>
      <p:pic>
        <p:nvPicPr>
          <p:cNvPr id="192" name="Picture Placeholder 191">
            <a:extLst>
              <a:ext uri="{FF2B5EF4-FFF2-40B4-BE49-F238E27FC236}">
                <a16:creationId xmlns:a16="http://schemas.microsoft.com/office/drawing/2014/main" id="{9BC2EA12-1B27-8EDE-2F3B-96BD2E39047A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/>
          <a:srcRect l="5134" r="5134"/>
          <a:stretch/>
        </p:blipFill>
        <p:spPr/>
      </p:pic>
      <p:pic>
        <p:nvPicPr>
          <p:cNvPr id="194" name="Picture Placeholder 193">
            <a:extLst>
              <a:ext uri="{FF2B5EF4-FFF2-40B4-BE49-F238E27FC236}">
                <a16:creationId xmlns:a16="http://schemas.microsoft.com/office/drawing/2014/main" id="{F541EB1B-F6D1-D5E0-16E7-79FE1D8CCBCC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/>
          <a:srcRect l="2616" r="2616"/>
          <a:stretch/>
        </p:blipFill>
        <p:spPr/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C241B66-8704-B868-ECE6-2B97BE069D9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271607" y="1214268"/>
            <a:ext cx="5162709" cy="420683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Utilizarea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platformelor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colaborare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4AA7183-C308-3373-7212-DC5CD13A6CD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5241950" y="1707551"/>
            <a:ext cx="5162709" cy="1177789"/>
          </a:xfrm>
        </p:spPr>
        <p:txBody>
          <a:bodyPr/>
          <a:lstStyle/>
          <a:p>
            <a:pPr algn="just"/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spații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virtuale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folosind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instrumente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precum </a:t>
            </a: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</a:rPr>
              <a:t>instrumente </a:t>
            </a:r>
            <a:r>
              <a:rPr lang="ro-RO" dirty="0" err="1">
                <a:solidFill>
                  <a:schemeClr val="tx1"/>
                </a:solidFill>
                <a:latin typeface="Arial" panose="020B0604020202020204" pitchFamily="34" charset="0"/>
              </a:rPr>
              <a:t>GSuite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Slack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alte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platforme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collaborative</a:t>
            </a:r>
            <a:endParaRPr lang="ro-RO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Cum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funcționează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Elevii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accesează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conținut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participă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discuții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rezolvă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teme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sunt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evaluați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mediul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online.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Rezultat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Învățare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flexibilă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care se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poate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desfășura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oriunde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oricând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just"/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BA61D1D-2633-709D-6783-32C7B198CE5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5271607" y="3127737"/>
            <a:ext cx="5162709" cy="421399"/>
          </a:xfrm>
        </p:spPr>
        <p:txBody>
          <a:bodyPr/>
          <a:lstStyle/>
          <a:p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</a:rPr>
              <a:t>Î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nvățare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interactivă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6702BBC-AF5C-5817-FBC0-9A37EB336C7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260975" y="3671532"/>
            <a:ext cx="5162709" cy="1635938"/>
          </a:xfrm>
        </p:spPr>
        <p:txBody>
          <a:bodyPr/>
          <a:lstStyle/>
          <a:p>
            <a:pPr algn="just"/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</a:rPr>
              <a:t>j</a:t>
            </a: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</a:rPr>
              <a:t>ocurile educaționale și simulările virtuale</a:t>
            </a:r>
            <a:endParaRPr lang="ro-RO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Folosirea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elementelor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joc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educație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cum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fi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puncte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niveluri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premii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Exemple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Kahoot!, Quizizz, Duolingo.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Impact: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Crește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motivația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implicarea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elevilor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transformând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învățarea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într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-o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activitate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plăcută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just"/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C662A2-F939-2630-15A0-69A3BC490D4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1389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821FA-78AE-7B40-F487-1DAE855A2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CCACB85-DCF7-8DE1-77B9-681976C54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Digitalizarea evaluării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A4225AF-978F-6C71-3B19-1BA7517E366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51731" y="852477"/>
            <a:ext cx="6801030" cy="19747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b="1" dirty="0" err="1">
                <a:solidFill>
                  <a:srgbClr val="0D0D0D"/>
                </a:solidFill>
                <a:latin typeface="ui-sans-serif"/>
              </a:rPr>
              <a:t>Digitalizarea</a:t>
            </a:r>
            <a:r>
              <a:rPr lang="en-US" sz="2000" b="1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b="1" dirty="0" err="1">
                <a:solidFill>
                  <a:srgbClr val="0D0D0D"/>
                </a:solidFill>
                <a:latin typeface="ui-sans-serif"/>
              </a:rPr>
              <a:t>evaluării</a:t>
            </a:r>
            <a:r>
              <a:rPr lang="en-US" sz="2000" b="1" dirty="0">
                <a:solidFill>
                  <a:srgbClr val="0D0D0D"/>
                </a:solidFill>
                <a:latin typeface="ui-sans-serif"/>
              </a:rPr>
              <a:t> 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se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referă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la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utilizarea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tehnologiilor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digitale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pentru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a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planifica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,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administra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,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corecta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și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analiza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procesele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de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evaluare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a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cunoștințelor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,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competențelor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și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performanțelor</a:t>
            </a:r>
            <a:r>
              <a:rPr lang="en-US" sz="2000" dirty="0">
                <a:solidFill>
                  <a:srgbClr val="0D0D0D"/>
                </a:solidFill>
                <a:latin typeface="ui-sans-serif"/>
              </a:rPr>
              <a:t> </a:t>
            </a:r>
            <a:r>
              <a:rPr lang="en-US" sz="2000" dirty="0" err="1">
                <a:solidFill>
                  <a:srgbClr val="0D0D0D"/>
                </a:solidFill>
                <a:latin typeface="ui-sans-serif"/>
              </a:rPr>
              <a:t>elevilor</a:t>
            </a:r>
            <a:r>
              <a:rPr lang="ro-RO" sz="2000" dirty="0">
                <a:solidFill>
                  <a:srgbClr val="0D0D0D"/>
                </a:solidFill>
                <a:latin typeface="ui-sans-serif"/>
              </a:rPr>
              <a:t>.</a:t>
            </a:r>
            <a:endParaRPr lang="en-US" sz="2000" dirty="0">
              <a:solidFill>
                <a:srgbClr val="0D0D0D"/>
              </a:solidFill>
              <a:latin typeface="ui-sans-serif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9B8B36-1B29-4F1B-E2A1-E5B274B2BD76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8</a:t>
            </a:fld>
            <a:endParaRPr lang="en-US" altLang="zh-CN" dirty="0"/>
          </a:p>
        </p:txBody>
      </p:sp>
      <p:sp>
        <p:nvSpPr>
          <p:cNvPr id="27" name="CasetăText 26">
            <a:extLst>
              <a:ext uri="{FF2B5EF4-FFF2-40B4-BE49-F238E27FC236}">
                <a16:creationId xmlns:a16="http://schemas.microsoft.com/office/drawing/2014/main" id="{960FAC35-6F6E-918A-A877-EFFF558E77D4}"/>
              </a:ext>
            </a:extLst>
          </p:cNvPr>
          <p:cNvSpPr txBox="1"/>
          <p:nvPr/>
        </p:nvSpPr>
        <p:spPr>
          <a:xfrm>
            <a:off x="5325911" y="2725725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ro-RO" b="1" dirty="0">
                <a:latin typeface="Arial" panose="020B0604020202020204" pitchFamily="34" charset="0"/>
                <a:cs typeface="Posterama" panose="020B0504020200020000" pitchFamily="34" charset="0"/>
              </a:rPr>
              <a:t>Feedback digital</a:t>
            </a:r>
            <a:endParaRPr lang="en-US" b="1" dirty="0">
              <a:latin typeface="Arial" panose="020B0604020202020204" pitchFamily="34" charset="0"/>
              <a:cs typeface="Posterama" panose="020B0504020200020000" pitchFamily="34" charset="0"/>
            </a:endParaRPr>
          </a:p>
        </p:txBody>
      </p:sp>
      <p:pic>
        <p:nvPicPr>
          <p:cNvPr id="28" name="Picture Placeholder 191">
            <a:extLst>
              <a:ext uri="{FF2B5EF4-FFF2-40B4-BE49-F238E27FC236}">
                <a16:creationId xmlns:a16="http://schemas.microsoft.com/office/drawing/2014/main" id="{DB522253-2205-D6B9-3872-DBF8FA18A83E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/>
          <a:srcRect l="5134" r="5134"/>
          <a:stretch/>
        </p:blipFill>
        <p:spPr>
          <a:xfrm>
            <a:off x="4825313" y="2627450"/>
            <a:ext cx="507778" cy="565882"/>
          </a:xfrm>
        </p:spPr>
      </p:pic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8B67BF25-EA34-6BB9-9945-72F34FA455B2}"/>
              </a:ext>
            </a:extLst>
          </p:cNvPr>
          <p:cNvSpPr txBox="1">
            <a:spLocks/>
          </p:cNvSpPr>
          <p:nvPr/>
        </p:nvSpPr>
        <p:spPr>
          <a:xfrm>
            <a:off x="5079202" y="3194259"/>
            <a:ext cx="5162709" cy="15061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Profesorii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pot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oferi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feedback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timp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real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format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scris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audio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video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prin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platforme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digitale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Exemplu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Adnotări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pe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documente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mesaje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prin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Google Classroom.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Avantaje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Feedback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mai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rapid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mai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detaliat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31" name="CasetăText 30">
            <a:extLst>
              <a:ext uri="{FF2B5EF4-FFF2-40B4-BE49-F238E27FC236}">
                <a16:creationId xmlns:a16="http://schemas.microsoft.com/office/drawing/2014/main" id="{8D6D2CEF-9E4F-8B21-8F63-F34BF1DD6598}"/>
              </a:ext>
            </a:extLst>
          </p:cNvPr>
          <p:cNvSpPr txBox="1"/>
          <p:nvPr/>
        </p:nvSpPr>
        <p:spPr>
          <a:xfrm>
            <a:off x="5325911" y="506658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ro-RO" b="1" dirty="0">
                <a:latin typeface="Arial" panose="020B0604020202020204" pitchFamily="34" charset="0"/>
                <a:cs typeface="Posterama" panose="020B0504020200020000" pitchFamily="34" charset="0"/>
              </a:rPr>
              <a:t>Portofolii digitale</a:t>
            </a:r>
            <a:endParaRPr lang="en-US" b="1" dirty="0">
              <a:latin typeface="Arial" panose="020B0604020202020204" pitchFamily="34" charset="0"/>
              <a:cs typeface="Posterama" panose="020B0504020200020000" pitchFamily="34" charset="0"/>
            </a:endParaRPr>
          </a:p>
        </p:txBody>
      </p:sp>
      <p:pic>
        <p:nvPicPr>
          <p:cNvPr id="32" name="Picture Placeholder 191">
            <a:extLst>
              <a:ext uri="{FF2B5EF4-FFF2-40B4-BE49-F238E27FC236}">
                <a16:creationId xmlns:a16="http://schemas.microsoft.com/office/drawing/2014/main" id="{8866DC30-AB91-40C8-1F9A-B6FB9C1BC7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34" r="5134"/>
          <a:stretch/>
        </p:blipFill>
        <p:spPr>
          <a:xfrm>
            <a:off x="4825313" y="4968305"/>
            <a:ext cx="507778" cy="565882"/>
          </a:xfrm>
          <a:prstGeom prst="rect">
            <a:avLst/>
          </a:prstGeom>
        </p:spPr>
      </p:pic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487EAD86-13E5-FB44-0842-5215D4142D9B}"/>
              </a:ext>
            </a:extLst>
          </p:cNvPr>
          <p:cNvSpPr txBox="1">
            <a:spLocks/>
          </p:cNvSpPr>
          <p:nvPr/>
        </p:nvSpPr>
        <p:spPr>
          <a:xfrm>
            <a:off x="5100973" y="5535583"/>
            <a:ext cx="5162709" cy="1136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elevii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pot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păstra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proiectele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realizările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într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-un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portofoliu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digital </a:t>
            </a:r>
            <a:endParaRPr lang="ro-RO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83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93FE03-969A-3612-1FA5-90F0BF4D0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E2644EB-E152-785D-E54E-FAFFD2776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Digitalizarea evaluării</a:t>
            </a:r>
            <a:endParaRPr lang="en-US" dirty="0"/>
          </a:p>
        </p:txBody>
      </p:sp>
      <p:pic>
        <p:nvPicPr>
          <p:cNvPr id="192" name="Picture Placeholder 191">
            <a:extLst>
              <a:ext uri="{FF2B5EF4-FFF2-40B4-BE49-F238E27FC236}">
                <a16:creationId xmlns:a16="http://schemas.microsoft.com/office/drawing/2014/main" id="{9CB0EECA-0907-A392-447F-CF1A61CECC29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/>
          <a:srcRect l="5134" r="5134"/>
          <a:stretch/>
        </p:blipFill>
        <p:spPr/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220025B-F4C8-610E-F8CC-C8DDD31E6AC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Testare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feedback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automatizate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1BD603A-B8B7-2E79-0CC5-F09C2A6693E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271608" y="1469069"/>
            <a:ext cx="5162709" cy="977030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testele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administrate online -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evaluarea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se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poate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face automat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prin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platforme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care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oferă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feedback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imediat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(ex Google Forms) </a:t>
            </a:r>
          </a:p>
        </p:txBody>
      </p:sp>
      <p:pic>
        <p:nvPicPr>
          <p:cNvPr id="194" name="Picture Placeholder 193">
            <a:extLst>
              <a:ext uri="{FF2B5EF4-FFF2-40B4-BE49-F238E27FC236}">
                <a16:creationId xmlns:a16="http://schemas.microsoft.com/office/drawing/2014/main" id="{595AD32B-F676-C757-CC73-02C381C35DE0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/>
          <a:srcRect l="2616" r="2616"/>
          <a:stretch/>
        </p:blipFill>
        <p:spPr>
          <a:xfrm>
            <a:off x="4735337" y="2450835"/>
            <a:ext cx="536270" cy="565882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212E3E1-CDBB-7CF3-6351-5C461DABBCD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271607" y="2450835"/>
            <a:ext cx="5162709" cy="420683"/>
          </a:xfrm>
        </p:spPr>
        <p:txBody>
          <a:bodyPr/>
          <a:lstStyle/>
          <a:p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</a:rPr>
              <a:t>Utilizarea jocurilor în evaluare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A10DAC5-A29C-6FC3-FEB2-70C3741592A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5241950" y="2937833"/>
            <a:ext cx="5162709" cy="1177789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Evaluările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pot include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elemente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joc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cum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fi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puncte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niveluri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, insigne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clasamente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Instrumente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: Kahoot, Quizizz,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Classcraft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Impact: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Crește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motivația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implicarea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elevilor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96" name="Picture Placeholder 195">
            <a:extLst>
              <a:ext uri="{FF2B5EF4-FFF2-40B4-BE49-F238E27FC236}">
                <a16:creationId xmlns:a16="http://schemas.microsoft.com/office/drawing/2014/main" id="{9928E74E-41B1-339E-CF71-89EDD3E69D9E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/>
          <a:srcRect l="2616" r="2616"/>
          <a:stretch/>
        </p:blipFill>
        <p:spPr>
          <a:xfrm>
            <a:off x="4735337" y="4150314"/>
            <a:ext cx="536270" cy="565882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3C12A24-C406-12DF-9A01-A913F25F4B5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5355583" y="4230648"/>
            <a:ext cx="5162709" cy="42139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Analiza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performanței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3E32333-31D5-05D5-3B4D-63467FD11EE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241949" y="4656783"/>
            <a:ext cx="5162709" cy="910069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utilizarea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datelor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generate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platforme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pentru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a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analiza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progresul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elevilor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suport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personalizat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154283-37A9-AB17-F305-DE7B2961749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9</a:t>
            </a:fld>
            <a:endParaRPr lang="en-US" altLang="zh-CN" dirty="0"/>
          </a:p>
        </p:txBody>
      </p:sp>
      <p:pic>
        <p:nvPicPr>
          <p:cNvPr id="2" name="Picture Placeholder 195">
            <a:extLst>
              <a:ext uri="{FF2B5EF4-FFF2-40B4-BE49-F238E27FC236}">
                <a16:creationId xmlns:a16="http://schemas.microsoft.com/office/drawing/2014/main" id="{6F96EE04-8B9F-DD25-9D40-93C9009B13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16" r="2616"/>
          <a:stretch/>
        </p:blipFill>
        <p:spPr>
          <a:xfrm>
            <a:off x="4734172" y="5566852"/>
            <a:ext cx="536270" cy="565882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2B6602C-7876-04A9-770B-67C2DDF4CC54}"/>
              </a:ext>
            </a:extLst>
          </p:cNvPr>
          <p:cNvSpPr txBox="1">
            <a:spLocks/>
          </p:cNvSpPr>
          <p:nvPr/>
        </p:nvSpPr>
        <p:spPr>
          <a:xfrm>
            <a:off x="5355582" y="5566852"/>
            <a:ext cx="5162709" cy="4213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</a:rPr>
              <a:t>Plagiat și securitate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8EA80566-251E-85A8-08F3-BD810DA37188}"/>
              </a:ext>
            </a:extLst>
          </p:cNvPr>
          <p:cNvSpPr txBox="1">
            <a:spLocks/>
          </p:cNvSpPr>
          <p:nvPr/>
        </p:nvSpPr>
        <p:spPr>
          <a:xfrm>
            <a:off x="5394349" y="5988251"/>
            <a:ext cx="5162709" cy="8109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Instrumentele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digitale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pot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verifica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originalitatea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lucrărilor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(ex. Turnitin, Grammarly)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pot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preveni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fraudele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timpul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testelor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(ex.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sisteme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 de proctoring).</a:t>
            </a:r>
          </a:p>
        </p:txBody>
      </p:sp>
    </p:spTree>
    <p:extLst>
      <p:ext uri="{BB962C8B-B14F-4D97-AF65-F5344CB8AC3E}">
        <p14:creationId xmlns:p14="http://schemas.microsoft.com/office/powerpoint/2010/main" val="169254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ustom">
  <a:themeElements>
    <a:clrScheme name="Custom 9">
      <a:dk1>
        <a:srgbClr val="000000"/>
      </a:dk1>
      <a:lt1>
        <a:srgbClr val="FFFFFF"/>
      </a:lt1>
      <a:dk2>
        <a:srgbClr val="0F253E"/>
      </a:dk2>
      <a:lt2>
        <a:srgbClr val="E7E6E6"/>
      </a:lt2>
      <a:accent1>
        <a:srgbClr val="4472C4"/>
      </a:accent1>
      <a:accent2>
        <a:srgbClr val="B83803"/>
      </a:accent2>
      <a:accent3>
        <a:srgbClr val="DCD3CC"/>
      </a:accent3>
      <a:accent4>
        <a:srgbClr val="F79320"/>
      </a:accent4>
      <a:accent5>
        <a:srgbClr val="44668D"/>
      </a:accent5>
      <a:accent6>
        <a:srgbClr val="0F253E"/>
      </a:accent6>
      <a:hlink>
        <a:srgbClr val="AEC0D9"/>
      </a:hlink>
      <a:folHlink>
        <a:srgbClr val="B83903"/>
      </a:folHlink>
    </a:clrScheme>
    <a:fontScheme name="Custom 10">
      <a:majorFont>
        <a:latin typeface="Posterama Text Black"/>
        <a:ea typeface=""/>
        <a:cs typeface=""/>
      </a:majorFont>
      <a:minorFont>
        <a:latin typeface="Abad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marL="0" indent="0" algn="ctr">
          <a:lnSpc>
            <a:spcPct val="100000"/>
          </a:lnSpc>
          <a:spcBef>
            <a:spcPts val="0"/>
          </a:spcBef>
          <a:buFontTx/>
          <a:buNone/>
          <a:defRPr sz="1800" smtClean="0">
            <a:solidFill>
              <a:prstClr val="white"/>
            </a:solidFill>
            <a:latin typeface="Posterama" panose="020B0504020200020000" pitchFamily="34" charset="0"/>
            <a:ea typeface="微软雅黑"/>
            <a:cs typeface="Posterama" panose="020B0504020200020000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exagon presentation light - tm89027928_Win22_jx_v15" id="{E4F720B1-AC3A-441F-B00A-6ECF71D2AB0C}" vid="{71933BEE-9DD7-4D62-B50F-A654080E9C9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E0D8C9A-C895-482B-B501-694996FFDE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11997D-2559-4D54-8469-327570B187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AD51DF-C727-4608-B606-5D6C957D4C4D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Hexagon presentation light</Template>
  <TotalTime>0</TotalTime>
  <Words>808</Words>
  <Application>Microsoft Office PowerPoint</Application>
  <PresentationFormat>Widescreen</PresentationFormat>
  <Paragraphs>114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等线</vt:lpstr>
      <vt:lpstr>Abadi</vt:lpstr>
      <vt:lpstr>Arial</vt:lpstr>
      <vt:lpstr>Calibri</vt:lpstr>
      <vt:lpstr>Posterama Text Black</vt:lpstr>
      <vt:lpstr>Posterama Text SemiBold</vt:lpstr>
      <vt:lpstr>Times New Roman</vt:lpstr>
      <vt:lpstr>ui-sans-serif</vt:lpstr>
      <vt:lpstr>Custom</vt:lpstr>
      <vt:lpstr>Digitalizarea procesului de predare-învățare-evaluare</vt:lpstr>
      <vt:lpstr>Cuprins</vt:lpstr>
      <vt:lpstr>Definiție</vt:lpstr>
      <vt:lpstr>Digitalizarea predării</vt:lpstr>
      <vt:lpstr>Digitalizarea predării</vt:lpstr>
      <vt:lpstr>Digitalizarea învățării</vt:lpstr>
      <vt:lpstr>Digitalizarea învățării</vt:lpstr>
      <vt:lpstr>Digitalizarea evaluării</vt:lpstr>
      <vt:lpstr>Digitalizarea evaluării</vt:lpstr>
      <vt:lpstr>Beneficiile digitalizării în educație</vt:lpstr>
      <vt:lpstr>Provocări ale digitalizării</vt:lpstr>
      <vt:lpstr>Concluzii</vt:lpstr>
      <vt:lpstr>Mulțumesc!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2023-09-14T06:03:51Z</dcterms:created>
  <dcterms:modified xsi:type="dcterms:W3CDTF">2024-12-02T18:50:15Z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